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4" r:id="rId3"/>
    <p:sldId id="266" r:id="rId4"/>
    <p:sldId id="272" r:id="rId5"/>
    <p:sldId id="278" r:id="rId6"/>
    <p:sldId id="267" r:id="rId7"/>
    <p:sldId id="268" r:id="rId8"/>
    <p:sldId id="269" r:id="rId9"/>
    <p:sldId id="279" r:id="rId10"/>
    <p:sldId id="280" r:id="rId11"/>
    <p:sldId id="281" r:id="rId12"/>
    <p:sldId id="282" r:id="rId13"/>
    <p:sldId id="270" r:id="rId14"/>
    <p:sldId id="265"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ghav Kapoor" initials="RK" lastIdx="1" clrIdx="0">
    <p:extLst>
      <p:ext uri="{19B8F6BF-5375-455C-9EA6-DF929625EA0E}">
        <p15:presenceInfo xmlns:p15="http://schemas.microsoft.com/office/powerpoint/2012/main" userId="dd6676b6644407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E7C3"/>
    <a:srgbClr val="E6555D"/>
    <a:srgbClr val="F1D18B"/>
    <a:srgbClr val="EE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154" y="43"/>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ghav Kapoor" userId="dd6676b66444077c" providerId="LiveId" clId="{56ADBAF9-3FAC-4FAA-B31D-84FEFA610992}"/>
    <pc:docChg chg="undo custSel addSld delSld modSld">
      <pc:chgData name="Raghav Kapoor" userId="dd6676b66444077c" providerId="LiveId" clId="{56ADBAF9-3FAC-4FAA-B31D-84FEFA610992}" dt="2023-03-03T09:22:01.179" v="233" actId="1076"/>
      <pc:docMkLst>
        <pc:docMk/>
      </pc:docMkLst>
      <pc:sldChg chg="addSp delSp modSp mod">
        <pc:chgData name="Raghav Kapoor" userId="dd6676b66444077c" providerId="LiveId" clId="{56ADBAF9-3FAC-4FAA-B31D-84FEFA610992}" dt="2023-03-03T09:13:04.162" v="152" actId="1076"/>
        <pc:sldMkLst>
          <pc:docMk/>
          <pc:sldMk cId="1248092202" sldId="256"/>
        </pc:sldMkLst>
        <pc:spChg chg="add mod">
          <ac:chgData name="Raghav Kapoor" userId="dd6676b66444077c" providerId="LiveId" clId="{56ADBAF9-3FAC-4FAA-B31D-84FEFA610992}" dt="2023-03-03T09:13:04.162" v="152" actId="1076"/>
          <ac:spMkLst>
            <pc:docMk/>
            <pc:sldMk cId="1248092202" sldId="256"/>
            <ac:spMk id="7" creationId="{04C4D7FE-D8E7-6AA2-6A5C-2887D236BA15}"/>
          </ac:spMkLst>
        </pc:spChg>
        <pc:picChg chg="add mod">
          <ac:chgData name="Raghav Kapoor" userId="dd6676b66444077c" providerId="LiveId" clId="{56ADBAF9-3FAC-4FAA-B31D-84FEFA610992}" dt="2023-03-03T09:10:36.981" v="120" actId="1076"/>
          <ac:picMkLst>
            <pc:docMk/>
            <pc:sldMk cId="1248092202" sldId="256"/>
            <ac:picMk id="5" creationId="{C674651F-9212-6E98-8E32-D4FD8321B214}"/>
          </ac:picMkLst>
        </pc:picChg>
        <pc:cxnChg chg="del">
          <ac:chgData name="Raghav Kapoor" userId="dd6676b66444077c" providerId="LiveId" clId="{56ADBAF9-3FAC-4FAA-B31D-84FEFA610992}" dt="2023-03-03T09:12:34.998" v="147" actId="478"/>
          <ac:cxnSpMkLst>
            <pc:docMk/>
            <pc:sldMk cId="1248092202" sldId="256"/>
            <ac:cxnSpMk id="11" creationId="{78596E3A-B5F3-3AB1-F02F-B8A3C66F1D3E}"/>
          </ac:cxnSpMkLst>
        </pc:cxnChg>
      </pc:sldChg>
      <pc:sldChg chg="addSp delSp modSp mod">
        <pc:chgData name="Raghav Kapoor" userId="dd6676b66444077c" providerId="LiveId" clId="{56ADBAF9-3FAC-4FAA-B31D-84FEFA610992}" dt="2023-03-03T09:13:23.056" v="154" actId="207"/>
        <pc:sldMkLst>
          <pc:docMk/>
          <pc:sldMk cId="949919853" sldId="264"/>
        </pc:sldMkLst>
        <pc:spChg chg="add mod">
          <ac:chgData name="Raghav Kapoor" userId="dd6676b66444077c" providerId="LiveId" clId="{56ADBAF9-3FAC-4FAA-B31D-84FEFA610992}" dt="2023-03-03T09:13:23.056" v="154" actId="207"/>
          <ac:spMkLst>
            <pc:docMk/>
            <pc:sldMk cId="949919853" sldId="264"/>
            <ac:spMk id="6" creationId="{54827E9C-7170-4951-327E-0A5426D85919}"/>
          </ac:spMkLst>
        </pc:spChg>
        <pc:spChg chg="del mod">
          <ac:chgData name="Raghav Kapoor" userId="dd6676b66444077c" providerId="LiveId" clId="{56ADBAF9-3FAC-4FAA-B31D-84FEFA610992}" dt="2023-03-03T09:10:47.868" v="122" actId="478"/>
          <ac:spMkLst>
            <pc:docMk/>
            <pc:sldMk cId="949919853" sldId="264"/>
            <ac:spMk id="56" creationId="{6BF7B704-A9E5-EE6F-00E3-6539A9B34EBD}"/>
          </ac:spMkLst>
        </pc:spChg>
        <pc:spChg chg="add del">
          <ac:chgData name="Raghav Kapoor" userId="dd6676b66444077c" providerId="LiveId" clId="{56ADBAF9-3FAC-4FAA-B31D-84FEFA610992}" dt="2023-03-03T09:06:22.026" v="74" actId="478"/>
          <ac:spMkLst>
            <pc:docMk/>
            <pc:sldMk cId="949919853" sldId="264"/>
            <ac:spMk id="59" creationId="{F9AD703F-79EB-3212-C0EC-D424D6339055}"/>
          </ac:spMkLst>
        </pc:spChg>
        <pc:spChg chg="mod">
          <ac:chgData name="Raghav Kapoor" userId="dd6676b66444077c" providerId="LiveId" clId="{56ADBAF9-3FAC-4FAA-B31D-84FEFA610992}" dt="2023-03-03T09:06:21.305" v="71" actId="20577"/>
          <ac:spMkLst>
            <pc:docMk/>
            <pc:sldMk cId="949919853" sldId="264"/>
            <ac:spMk id="62" creationId="{6DE8BDCB-1AD0-1DA2-469C-53203B7167F0}"/>
          </ac:spMkLst>
        </pc:spChg>
        <pc:spChg chg="mod">
          <ac:chgData name="Raghav Kapoor" userId="dd6676b66444077c" providerId="LiveId" clId="{56ADBAF9-3FAC-4FAA-B31D-84FEFA610992}" dt="2023-03-03T09:06:21.682" v="73" actId="20577"/>
          <ac:spMkLst>
            <pc:docMk/>
            <pc:sldMk cId="949919853" sldId="264"/>
            <ac:spMk id="63" creationId="{07F0AAD6-D0BD-042A-DE7C-30AB067C7EF4}"/>
          </ac:spMkLst>
        </pc:spChg>
        <pc:spChg chg="add del mod">
          <ac:chgData name="Raghav Kapoor" userId="dd6676b66444077c" providerId="LiveId" clId="{56ADBAF9-3FAC-4FAA-B31D-84FEFA610992}" dt="2023-03-03T09:06:22.450" v="75" actId="478"/>
          <ac:spMkLst>
            <pc:docMk/>
            <pc:sldMk cId="949919853" sldId="264"/>
            <ac:spMk id="1024" creationId="{AE133356-FDF3-D3E8-68F7-571D0E9163DB}"/>
          </ac:spMkLst>
        </pc:spChg>
        <pc:spChg chg="mod">
          <ac:chgData name="Raghav Kapoor" userId="dd6676b66444077c" providerId="LiveId" clId="{56ADBAF9-3FAC-4FAA-B31D-84FEFA610992}" dt="2023-03-03T09:06:20.862" v="69" actId="20577"/>
          <ac:spMkLst>
            <pc:docMk/>
            <pc:sldMk cId="949919853" sldId="264"/>
            <ac:spMk id="1027" creationId="{337E97AC-4DED-22E0-5CD0-6BC87F10814D}"/>
          </ac:spMkLst>
        </pc:spChg>
        <pc:spChg chg="add del mod">
          <ac:chgData name="Raghav Kapoor" userId="dd6676b66444077c" providerId="LiveId" clId="{56ADBAF9-3FAC-4FAA-B31D-84FEFA610992}" dt="2023-03-03T09:06:37.604" v="101" actId="20577"/>
          <ac:spMkLst>
            <pc:docMk/>
            <pc:sldMk cId="949919853" sldId="264"/>
            <ac:spMk id="1028" creationId="{A5F85C8A-3D12-33E9-0EFF-D5D136D37AFB}"/>
          </ac:spMkLst>
        </pc:spChg>
        <pc:picChg chg="add mod">
          <ac:chgData name="Raghav Kapoor" userId="dd6676b66444077c" providerId="LiveId" clId="{56ADBAF9-3FAC-4FAA-B31D-84FEFA610992}" dt="2023-03-03T09:10:49.141" v="123"/>
          <ac:picMkLst>
            <pc:docMk/>
            <pc:sldMk cId="949919853" sldId="264"/>
            <ac:picMk id="2" creationId="{DA770EAC-1B5E-454B-B2F5-4C5CF3D22CF4}"/>
          </ac:picMkLst>
        </pc:picChg>
        <pc:picChg chg="add mod">
          <ac:chgData name="Raghav Kapoor" userId="dd6676b66444077c" providerId="LiveId" clId="{56ADBAF9-3FAC-4FAA-B31D-84FEFA610992}" dt="2023-03-03T09:12:47.865" v="149" actId="1076"/>
          <ac:picMkLst>
            <pc:docMk/>
            <pc:sldMk cId="949919853" sldId="264"/>
            <ac:picMk id="3" creationId="{DD22A066-5FC2-CCE0-FD05-8B9F5F630712}"/>
          </ac:picMkLst>
        </pc:picChg>
        <pc:picChg chg="add del mod">
          <ac:chgData name="Raghav Kapoor" userId="dd6676b66444077c" providerId="LiveId" clId="{56ADBAF9-3FAC-4FAA-B31D-84FEFA610992}" dt="2023-03-03T09:12:57.811" v="151" actId="478"/>
          <ac:picMkLst>
            <pc:docMk/>
            <pc:sldMk cId="949919853" sldId="264"/>
            <ac:picMk id="4" creationId="{C9EAB9F6-8072-E7C6-B136-098AE07E0D50}"/>
          </ac:picMkLst>
        </pc:picChg>
      </pc:sldChg>
      <pc:sldChg chg="addSp delSp modSp mod">
        <pc:chgData name="Raghav Kapoor" userId="dd6676b66444077c" providerId="LiveId" clId="{56ADBAF9-3FAC-4FAA-B31D-84FEFA610992}" dt="2023-03-03T09:12:03.081" v="143"/>
        <pc:sldMkLst>
          <pc:docMk/>
          <pc:sldMk cId="260861400" sldId="265"/>
        </pc:sldMkLst>
        <pc:spChg chg="mod">
          <ac:chgData name="Raghav Kapoor" userId="dd6676b66444077c" providerId="LiveId" clId="{56ADBAF9-3FAC-4FAA-B31D-84FEFA610992}" dt="2023-03-03T09:03:19.475" v="32" actId="20577"/>
          <ac:spMkLst>
            <pc:docMk/>
            <pc:sldMk cId="260861400" sldId="265"/>
            <ac:spMk id="7" creationId="{D1649CB8-5132-07A5-2820-578FE0329DCD}"/>
          </ac:spMkLst>
        </pc:spChg>
        <pc:spChg chg="mod">
          <ac:chgData name="Raghav Kapoor" userId="dd6676b66444077c" providerId="LiveId" clId="{56ADBAF9-3FAC-4FAA-B31D-84FEFA610992}" dt="2023-03-03T07:14:08.376" v="24" actId="14100"/>
          <ac:spMkLst>
            <pc:docMk/>
            <pc:sldMk cId="260861400" sldId="265"/>
            <ac:spMk id="33" creationId="{FB92A408-AB92-4D4A-1530-50F57287DD1C}"/>
          </ac:spMkLst>
        </pc:spChg>
        <pc:spChg chg="del">
          <ac:chgData name="Raghav Kapoor" userId="dd6676b66444077c" providerId="LiveId" clId="{56ADBAF9-3FAC-4FAA-B31D-84FEFA610992}" dt="2023-03-03T09:12:01.503" v="142" actId="478"/>
          <ac:spMkLst>
            <pc:docMk/>
            <pc:sldMk cId="260861400" sldId="265"/>
            <ac:spMk id="56" creationId="{6BF7B704-A9E5-EE6F-00E3-6539A9B34EBD}"/>
          </ac:spMkLst>
        </pc:spChg>
        <pc:picChg chg="add mod">
          <ac:chgData name="Raghav Kapoor" userId="dd6676b66444077c" providerId="LiveId" clId="{56ADBAF9-3FAC-4FAA-B31D-84FEFA610992}" dt="2023-03-03T09:12:03.081" v="143"/>
          <ac:picMkLst>
            <pc:docMk/>
            <pc:sldMk cId="260861400" sldId="265"/>
            <ac:picMk id="2" creationId="{355AEE44-3913-1E8C-1137-4D60C05B9C80}"/>
          </ac:picMkLst>
        </pc:picChg>
      </pc:sldChg>
      <pc:sldChg chg="addSp delSp modSp mod">
        <pc:chgData name="Raghav Kapoor" userId="dd6676b66444077c" providerId="LiveId" clId="{56ADBAF9-3FAC-4FAA-B31D-84FEFA610992}" dt="2023-03-03T09:13:35.810" v="156"/>
        <pc:sldMkLst>
          <pc:docMk/>
          <pc:sldMk cId="3650624674" sldId="266"/>
        </pc:sldMkLst>
        <pc:spChg chg="del">
          <ac:chgData name="Raghav Kapoor" userId="dd6676b66444077c" providerId="LiveId" clId="{56ADBAF9-3FAC-4FAA-B31D-84FEFA610992}" dt="2023-03-03T09:13:34.673" v="155" actId="478"/>
          <ac:spMkLst>
            <pc:docMk/>
            <pc:sldMk cId="3650624674" sldId="266"/>
            <ac:spMk id="56" creationId="{6BF7B704-A9E5-EE6F-00E3-6539A9B34EBD}"/>
          </ac:spMkLst>
        </pc:spChg>
        <pc:picChg chg="add mod">
          <ac:chgData name="Raghav Kapoor" userId="dd6676b66444077c" providerId="LiveId" clId="{56ADBAF9-3FAC-4FAA-B31D-84FEFA610992}" dt="2023-03-03T09:13:35.810" v="156"/>
          <ac:picMkLst>
            <pc:docMk/>
            <pc:sldMk cId="3650624674" sldId="266"/>
            <ac:picMk id="2" creationId="{FC8AB6B0-5440-40F3-0AA5-037265923D7F}"/>
          </ac:picMkLst>
        </pc:picChg>
      </pc:sldChg>
      <pc:sldChg chg="addSp delSp modSp mod">
        <pc:chgData name="Raghav Kapoor" userId="dd6676b66444077c" providerId="LiveId" clId="{56ADBAF9-3FAC-4FAA-B31D-84FEFA610992}" dt="2023-03-03T09:11:07.875" v="128"/>
        <pc:sldMkLst>
          <pc:docMk/>
          <pc:sldMk cId="1057598930" sldId="267"/>
        </pc:sldMkLst>
        <pc:spChg chg="del">
          <ac:chgData name="Raghav Kapoor" userId="dd6676b66444077c" providerId="LiveId" clId="{56ADBAF9-3FAC-4FAA-B31D-84FEFA610992}" dt="2023-03-03T09:11:06.881" v="127" actId="478"/>
          <ac:spMkLst>
            <pc:docMk/>
            <pc:sldMk cId="1057598930" sldId="267"/>
            <ac:spMk id="56" creationId="{6BF7B704-A9E5-EE6F-00E3-6539A9B34EBD}"/>
          </ac:spMkLst>
        </pc:spChg>
        <pc:picChg chg="add mod">
          <ac:chgData name="Raghav Kapoor" userId="dd6676b66444077c" providerId="LiveId" clId="{56ADBAF9-3FAC-4FAA-B31D-84FEFA610992}" dt="2023-03-03T09:11:07.875" v="128"/>
          <ac:picMkLst>
            <pc:docMk/>
            <pc:sldMk cId="1057598930" sldId="267"/>
            <ac:picMk id="4" creationId="{ED51D74D-82F3-8973-FB90-FEF625253928}"/>
          </ac:picMkLst>
        </pc:picChg>
      </pc:sldChg>
      <pc:sldChg chg="addSp delSp modSp mod">
        <pc:chgData name="Raghav Kapoor" userId="dd6676b66444077c" providerId="LiveId" clId="{56ADBAF9-3FAC-4FAA-B31D-84FEFA610992}" dt="2023-03-03T09:11:17.959" v="131"/>
        <pc:sldMkLst>
          <pc:docMk/>
          <pc:sldMk cId="1674957749" sldId="268"/>
        </pc:sldMkLst>
        <pc:spChg chg="del mod">
          <ac:chgData name="Raghav Kapoor" userId="dd6676b66444077c" providerId="LiveId" clId="{56ADBAF9-3FAC-4FAA-B31D-84FEFA610992}" dt="2023-03-03T09:11:16.801" v="130" actId="478"/>
          <ac:spMkLst>
            <pc:docMk/>
            <pc:sldMk cId="1674957749" sldId="268"/>
            <ac:spMk id="56" creationId="{6BF7B704-A9E5-EE6F-00E3-6539A9B34EBD}"/>
          </ac:spMkLst>
        </pc:spChg>
        <pc:picChg chg="add mod">
          <ac:chgData name="Raghav Kapoor" userId="dd6676b66444077c" providerId="LiveId" clId="{56ADBAF9-3FAC-4FAA-B31D-84FEFA610992}" dt="2023-03-03T09:11:17.959" v="131"/>
          <ac:picMkLst>
            <pc:docMk/>
            <pc:sldMk cId="1674957749" sldId="268"/>
            <ac:picMk id="2" creationId="{FDFA8CF8-B551-E7D3-083F-2FEE207A0B9B}"/>
          </ac:picMkLst>
        </pc:picChg>
        <pc:picChg chg="del">
          <ac:chgData name="Raghav Kapoor" userId="dd6676b66444077c" providerId="LiveId" clId="{56ADBAF9-3FAC-4FAA-B31D-84FEFA610992}" dt="2023-03-03T07:12:46.407" v="7" actId="21"/>
          <ac:picMkLst>
            <pc:docMk/>
            <pc:sldMk cId="1674957749" sldId="268"/>
            <ac:picMk id="15" creationId="{F89D598C-582B-F181-CA94-B428E479BB70}"/>
          </ac:picMkLst>
        </pc:picChg>
        <pc:picChg chg="add mod">
          <ac:chgData name="Raghav Kapoor" userId="dd6676b66444077c" providerId="LiveId" clId="{56ADBAF9-3FAC-4FAA-B31D-84FEFA610992}" dt="2023-03-03T07:13:08.782" v="16" actId="1076"/>
          <ac:picMkLst>
            <pc:docMk/>
            <pc:sldMk cId="1674957749" sldId="268"/>
            <ac:picMk id="19" creationId="{9EF43019-8348-63E5-5F19-D5896F6ECF16}"/>
          </ac:picMkLst>
        </pc:picChg>
      </pc:sldChg>
      <pc:sldChg chg="addSp delSp modSp mod">
        <pc:chgData name="Raghav Kapoor" userId="dd6676b66444077c" providerId="LiveId" clId="{56ADBAF9-3FAC-4FAA-B31D-84FEFA610992}" dt="2023-03-03T09:11:25.654" v="134"/>
        <pc:sldMkLst>
          <pc:docMk/>
          <pc:sldMk cId="4180280275" sldId="269"/>
        </pc:sldMkLst>
        <pc:spChg chg="del mod">
          <ac:chgData name="Raghav Kapoor" userId="dd6676b66444077c" providerId="LiveId" clId="{56ADBAF9-3FAC-4FAA-B31D-84FEFA610992}" dt="2023-03-03T09:11:24.301" v="133" actId="478"/>
          <ac:spMkLst>
            <pc:docMk/>
            <pc:sldMk cId="4180280275" sldId="269"/>
            <ac:spMk id="56" creationId="{6BF7B704-A9E5-EE6F-00E3-6539A9B34EBD}"/>
          </ac:spMkLst>
        </pc:spChg>
        <pc:picChg chg="add mod">
          <ac:chgData name="Raghav Kapoor" userId="dd6676b66444077c" providerId="LiveId" clId="{56ADBAF9-3FAC-4FAA-B31D-84FEFA610992}" dt="2023-03-03T09:11:25.654" v="134"/>
          <ac:picMkLst>
            <pc:docMk/>
            <pc:sldMk cId="4180280275" sldId="269"/>
            <ac:picMk id="2" creationId="{9E8B36A2-D1CA-D7B8-D4BF-B23E07BE71B5}"/>
          </ac:picMkLst>
        </pc:picChg>
      </pc:sldChg>
      <pc:sldChg chg="addSp delSp modSp mod">
        <pc:chgData name="Raghav Kapoor" userId="dd6676b66444077c" providerId="LiveId" clId="{56ADBAF9-3FAC-4FAA-B31D-84FEFA610992}" dt="2023-03-03T09:11:54.676" v="141"/>
        <pc:sldMkLst>
          <pc:docMk/>
          <pc:sldMk cId="2472693285" sldId="270"/>
        </pc:sldMkLst>
        <pc:spChg chg="del mod">
          <ac:chgData name="Raghav Kapoor" userId="dd6676b66444077c" providerId="LiveId" clId="{56ADBAF9-3FAC-4FAA-B31D-84FEFA610992}" dt="2023-03-03T09:11:53.600" v="140" actId="478"/>
          <ac:spMkLst>
            <pc:docMk/>
            <pc:sldMk cId="2472693285" sldId="270"/>
            <ac:spMk id="56" creationId="{6BF7B704-A9E5-EE6F-00E3-6539A9B34EBD}"/>
          </ac:spMkLst>
        </pc:spChg>
        <pc:picChg chg="add mod">
          <ac:chgData name="Raghav Kapoor" userId="dd6676b66444077c" providerId="LiveId" clId="{56ADBAF9-3FAC-4FAA-B31D-84FEFA610992}" dt="2023-03-03T09:11:54.676" v="141"/>
          <ac:picMkLst>
            <pc:docMk/>
            <pc:sldMk cId="2472693285" sldId="270"/>
            <ac:picMk id="3" creationId="{4215205C-2A9A-7783-7C20-DFFFF22FD0FB}"/>
          </ac:picMkLst>
        </pc:picChg>
      </pc:sldChg>
      <pc:sldChg chg="addSp delSp modSp mod">
        <pc:chgData name="Raghav Kapoor" userId="dd6676b66444077c" providerId="LiveId" clId="{56ADBAF9-3FAC-4FAA-B31D-84FEFA610992}" dt="2023-03-03T09:12:21.755" v="146"/>
        <pc:sldMkLst>
          <pc:docMk/>
          <pc:sldMk cId="1500440354" sldId="271"/>
        </pc:sldMkLst>
        <pc:spChg chg="del">
          <ac:chgData name="Raghav Kapoor" userId="dd6676b66444077c" providerId="LiveId" clId="{56ADBAF9-3FAC-4FAA-B31D-84FEFA610992}" dt="2023-03-03T09:12:10.977" v="144" actId="478"/>
          <ac:spMkLst>
            <pc:docMk/>
            <pc:sldMk cId="1500440354" sldId="271"/>
            <ac:spMk id="5" creationId="{1F82765F-B3A3-6483-CAB9-5004ED031802}"/>
          </ac:spMkLst>
        </pc:spChg>
        <pc:picChg chg="add mod">
          <ac:chgData name="Raghav Kapoor" userId="dd6676b66444077c" providerId="LiveId" clId="{56ADBAF9-3FAC-4FAA-B31D-84FEFA610992}" dt="2023-03-03T09:12:21.755" v="146"/>
          <ac:picMkLst>
            <pc:docMk/>
            <pc:sldMk cId="1500440354" sldId="271"/>
            <ac:picMk id="2" creationId="{671EF62A-F8CF-DB0D-9297-4ED335914610}"/>
          </ac:picMkLst>
        </pc:picChg>
        <pc:picChg chg="del">
          <ac:chgData name="Raghav Kapoor" userId="dd6676b66444077c" providerId="LiveId" clId="{56ADBAF9-3FAC-4FAA-B31D-84FEFA610992}" dt="2023-03-03T09:12:14.114" v="145" actId="478"/>
          <ac:picMkLst>
            <pc:docMk/>
            <pc:sldMk cId="1500440354" sldId="271"/>
            <ac:picMk id="4" creationId="{D3B63D95-9F85-7785-9A35-B4EEB8B27384}"/>
          </ac:picMkLst>
        </pc:picChg>
      </pc:sldChg>
      <pc:sldChg chg="addSp delSp modSp mod">
        <pc:chgData name="Raghav Kapoor" userId="dd6676b66444077c" providerId="LiveId" clId="{56ADBAF9-3FAC-4FAA-B31D-84FEFA610992}" dt="2023-03-03T09:10:57.293" v="125"/>
        <pc:sldMkLst>
          <pc:docMk/>
          <pc:sldMk cId="2006404669" sldId="272"/>
        </pc:sldMkLst>
        <pc:spChg chg="del">
          <ac:chgData name="Raghav Kapoor" userId="dd6676b66444077c" providerId="LiveId" clId="{56ADBAF9-3FAC-4FAA-B31D-84FEFA610992}" dt="2023-03-03T09:10:55.716" v="124" actId="478"/>
          <ac:spMkLst>
            <pc:docMk/>
            <pc:sldMk cId="2006404669" sldId="272"/>
            <ac:spMk id="56" creationId="{6BF7B704-A9E5-EE6F-00E3-6539A9B34EBD}"/>
          </ac:spMkLst>
        </pc:spChg>
        <pc:picChg chg="add mod">
          <ac:chgData name="Raghav Kapoor" userId="dd6676b66444077c" providerId="LiveId" clId="{56ADBAF9-3FAC-4FAA-B31D-84FEFA610992}" dt="2023-03-03T09:10:57.293" v="125"/>
          <ac:picMkLst>
            <pc:docMk/>
            <pc:sldMk cId="2006404669" sldId="272"/>
            <ac:picMk id="3" creationId="{A900AFDF-AB92-1A32-B589-5A91785740C6}"/>
          </ac:picMkLst>
        </pc:picChg>
      </pc:sldChg>
      <pc:sldChg chg="addSp modSp mod setBg">
        <pc:chgData name="Raghav Kapoor" userId="dd6676b66444077c" providerId="LiveId" clId="{56ADBAF9-3FAC-4FAA-B31D-84FEFA610992}" dt="2023-03-03T09:17:17.232" v="183" actId="1076"/>
        <pc:sldMkLst>
          <pc:docMk/>
          <pc:sldMk cId="3081281939" sldId="278"/>
        </pc:sldMkLst>
        <pc:spChg chg="mod">
          <ac:chgData name="Raghav Kapoor" userId="dd6676b66444077c" providerId="LiveId" clId="{56ADBAF9-3FAC-4FAA-B31D-84FEFA610992}" dt="2023-03-03T09:13:44.398" v="158" actId="5793"/>
          <ac:spMkLst>
            <pc:docMk/>
            <pc:sldMk cId="3081281939" sldId="278"/>
            <ac:spMk id="3" creationId="{0F1B1388-B0F2-1A37-43AC-5B7DE036CCE5}"/>
          </ac:spMkLst>
        </pc:spChg>
        <pc:picChg chg="add mod">
          <ac:chgData name="Raghav Kapoor" userId="dd6676b66444077c" providerId="LiveId" clId="{56ADBAF9-3FAC-4FAA-B31D-84FEFA610992}" dt="2023-03-03T09:11:01.411" v="126"/>
          <ac:picMkLst>
            <pc:docMk/>
            <pc:sldMk cId="3081281939" sldId="278"/>
            <ac:picMk id="4" creationId="{0A14F236-D851-DF2D-5912-92331013DFDC}"/>
          </ac:picMkLst>
        </pc:picChg>
        <pc:picChg chg="add mod">
          <ac:chgData name="Raghav Kapoor" userId="dd6676b66444077c" providerId="LiveId" clId="{56ADBAF9-3FAC-4FAA-B31D-84FEFA610992}" dt="2023-03-03T09:17:17.232" v="183" actId="1076"/>
          <ac:picMkLst>
            <pc:docMk/>
            <pc:sldMk cId="3081281939" sldId="278"/>
            <ac:picMk id="6" creationId="{ABF86A97-F326-A23D-F5F0-856D793AF0F9}"/>
          </ac:picMkLst>
        </pc:picChg>
      </pc:sldChg>
      <pc:sldChg chg="addSp delSp modSp mod">
        <pc:chgData name="Raghav Kapoor" userId="dd6676b66444077c" providerId="LiveId" clId="{56ADBAF9-3FAC-4FAA-B31D-84FEFA610992}" dt="2023-03-03T09:11:34.570" v="135"/>
        <pc:sldMkLst>
          <pc:docMk/>
          <pc:sldMk cId="1905197967" sldId="279"/>
        </pc:sldMkLst>
        <pc:spChg chg="mod">
          <ac:chgData name="Raghav Kapoor" userId="dd6676b66444077c" providerId="LiveId" clId="{56ADBAF9-3FAC-4FAA-B31D-84FEFA610992}" dt="2023-03-03T09:05:03.475" v="49" actId="1076"/>
          <ac:spMkLst>
            <pc:docMk/>
            <pc:sldMk cId="1905197967" sldId="279"/>
            <ac:spMk id="4" creationId="{707AA11D-8B27-CD58-D6D4-9A0AD6B5C99C}"/>
          </ac:spMkLst>
        </pc:spChg>
        <pc:spChg chg="mod">
          <ac:chgData name="Raghav Kapoor" userId="dd6676b66444077c" providerId="LiveId" clId="{56ADBAF9-3FAC-4FAA-B31D-84FEFA610992}" dt="2023-03-03T09:05:23.198" v="52" actId="1076"/>
          <ac:spMkLst>
            <pc:docMk/>
            <pc:sldMk cId="1905197967" sldId="279"/>
            <ac:spMk id="5" creationId="{4237960A-4DBD-67D3-13E6-BA1F0D2F7920}"/>
          </ac:spMkLst>
        </pc:spChg>
        <pc:spChg chg="mod">
          <ac:chgData name="Raghav Kapoor" userId="dd6676b66444077c" providerId="LiveId" clId="{56ADBAF9-3FAC-4FAA-B31D-84FEFA610992}" dt="2023-03-03T09:04:13.630" v="39" actId="20577"/>
          <ac:spMkLst>
            <pc:docMk/>
            <pc:sldMk cId="1905197967" sldId="279"/>
            <ac:spMk id="6" creationId="{04BC021B-8541-89E5-5447-892375731734}"/>
          </ac:spMkLst>
        </pc:spChg>
        <pc:spChg chg="mod">
          <ac:chgData name="Raghav Kapoor" userId="dd6676b66444077c" providerId="LiveId" clId="{56ADBAF9-3FAC-4FAA-B31D-84FEFA610992}" dt="2023-03-03T09:05:27.019" v="53" actId="1076"/>
          <ac:spMkLst>
            <pc:docMk/>
            <pc:sldMk cId="1905197967" sldId="279"/>
            <ac:spMk id="11" creationId="{FD338522-F291-88AE-9167-475EF748235D}"/>
          </ac:spMkLst>
        </pc:spChg>
        <pc:spChg chg="mod">
          <ac:chgData name="Raghav Kapoor" userId="dd6676b66444077c" providerId="LiveId" clId="{56ADBAF9-3FAC-4FAA-B31D-84FEFA610992}" dt="2023-03-03T09:04:00.968" v="36" actId="1076"/>
          <ac:spMkLst>
            <pc:docMk/>
            <pc:sldMk cId="1905197967" sldId="279"/>
            <ac:spMk id="12" creationId="{F0FCB4F4-7F4E-F16B-5257-34FD9C2842CB}"/>
          </ac:spMkLst>
        </pc:spChg>
        <pc:spChg chg="mod">
          <ac:chgData name="Raghav Kapoor" userId="dd6676b66444077c" providerId="LiveId" clId="{56ADBAF9-3FAC-4FAA-B31D-84FEFA610992}" dt="2023-03-03T09:05:14.450" v="51" actId="207"/>
          <ac:spMkLst>
            <pc:docMk/>
            <pc:sldMk cId="1905197967" sldId="279"/>
            <ac:spMk id="34" creationId="{EF295AC5-CFF5-FCFA-44FE-24874B3EE2E4}"/>
          </ac:spMkLst>
        </pc:spChg>
        <pc:spChg chg="mod">
          <ac:chgData name="Raghav Kapoor" userId="dd6676b66444077c" providerId="LiveId" clId="{56ADBAF9-3FAC-4FAA-B31D-84FEFA610992}" dt="2023-03-03T09:04:48.218" v="46" actId="1076"/>
          <ac:spMkLst>
            <pc:docMk/>
            <pc:sldMk cId="1905197967" sldId="279"/>
            <ac:spMk id="35" creationId="{716ED6A5-4635-F111-5C1A-CDD1D4A2FC0A}"/>
          </ac:spMkLst>
        </pc:spChg>
        <pc:spChg chg="mod">
          <ac:chgData name="Raghav Kapoor" userId="dd6676b66444077c" providerId="LiveId" clId="{56ADBAF9-3FAC-4FAA-B31D-84FEFA610992}" dt="2023-03-03T09:04:51.317" v="47" actId="1076"/>
          <ac:spMkLst>
            <pc:docMk/>
            <pc:sldMk cId="1905197967" sldId="279"/>
            <ac:spMk id="42" creationId="{50D80300-766F-085D-6893-24C683ECACBA}"/>
          </ac:spMkLst>
        </pc:spChg>
        <pc:spChg chg="mod">
          <ac:chgData name="Raghav Kapoor" userId="dd6676b66444077c" providerId="LiveId" clId="{56ADBAF9-3FAC-4FAA-B31D-84FEFA610992}" dt="2023-03-03T09:04:41.913" v="45" actId="1076"/>
          <ac:spMkLst>
            <pc:docMk/>
            <pc:sldMk cId="1905197967" sldId="279"/>
            <ac:spMk id="1065" creationId="{C4032BEF-C9BF-9319-77F0-DD2DD30420FA}"/>
          </ac:spMkLst>
        </pc:spChg>
        <pc:picChg chg="add mod">
          <ac:chgData name="Raghav Kapoor" userId="dd6676b66444077c" providerId="LiveId" clId="{56ADBAF9-3FAC-4FAA-B31D-84FEFA610992}" dt="2023-03-03T09:11:34.570" v="135"/>
          <ac:picMkLst>
            <pc:docMk/>
            <pc:sldMk cId="1905197967" sldId="279"/>
            <ac:picMk id="2" creationId="{E12DB204-E546-5B63-797C-9032C3DE134F}"/>
          </ac:picMkLst>
        </pc:picChg>
        <pc:picChg chg="del">
          <ac:chgData name="Raghav Kapoor" userId="dd6676b66444077c" providerId="LiveId" clId="{56ADBAF9-3FAC-4FAA-B31D-84FEFA610992}" dt="2023-03-03T09:03:42.122" v="33" actId="478"/>
          <ac:picMkLst>
            <pc:docMk/>
            <pc:sldMk cId="1905197967" sldId="279"/>
            <ac:picMk id="10" creationId="{88E71F10-2052-0BAA-C609-F573F867F5FE}"/>
          </ac:picMkLst>
        </pc:picChg>
      </pc:sldChg>
      <pc:sldChg chg="addSp modSp">
        <pc:chgData name="Raghav Kapoor" userId="dd6676b66444077c" providerId="LiveId" clId="{56ADBAF9-3FAC-4FAA-B31D-84FEFA610992}" dt="2023-03-03T09:11:38.642" v="136"/>
        <pc:sldMkLst>
          <pc:docMk/>
          <pc:sldMk cId="1019290268" sldId="280"/>
        </pc:sldMkLst>
        <pc:picChg chg="add mod">
          <ac:chgData name="Raghav Kapoor" userId="dd6676b66444077c" providerId="LiveId" clId="{56ADBAF9-3FAC-4FAA-B31D-84FEFA610992}" dt="2023-03-03T09:11:38.642" v="136"/>
          <ac:picMkLst>
            <pc:docMk/>
            <pc:sldMk cId="1019290268" sldId="280"/>
            <ac:picMk id="4" creationId="{B7F528DB-17C2-C1AE-79D8-43F7281CC63F}"/>
          </ac:picMkLst>
        </pc:picChg>
      </pc:sldChg>
      <pc:sldChg chg="addSp modSp mod">
        <pc:chgData name="Raghav Kapoor" userId="dd6676b66444077c" providerId="LiveId" clId="{56ADBAF9-3FAC-4FAA-B31D-84FEFA610992}" dt="2023-03-03T09:11:42.364" v="137"/>
        <pc:sldMkLst>
          <pc:docMk/>
          <pc:sldMk cId="1660356429" sldId="281"/>
        </pc:sldMkLst>
        <pc:picChg chg="add mod">
          <ac:chgData name="Raghav Kapoor" userId="dd6676b66444077c" providerId="LiveId" clId="{56ADBAF9-3FAC-4FAA-B31D-84FEFA610992}" dt="2023-03-03T09:11:42.364" v="137"/>
          <ac:picMkLst>
            <pc:docMk/>
            <pc:sldMk cId="1660356429" sldId="281"/>
            <ac:picMk id="4" creationId="{02F8B3E8-236D-9A82-6762-E8947C7E1320}"/>
          </ac:picMkLst>
        </pc:picChg>
        <pc:picChg chg="add mod">
          <ac:chgData name="Raghav Kapoor" userId="dd6676b66444077c" providerId="LiveId" clId="{56ADBAF9-3FAC-4FAA-B31D-84FEFA610992}" dt="2023-03-03T07:30:36.066" v="30" actId="1076"/>
          <ac:picMkLst>
            <pc:docMk/>
            <pc:sldMk cId="1660356429" sldId="281"/>
            <ac:picMk id="5" creationId="{2177B827-5DC5-F035-4692-B397CA2E06FA}"/>
          </ac:picMkLst>
        </pc:picChg>
      </pc:sldChg>
      <pc:sldChg chg="addSp delSp modSp mod modClrScheme chgLayout">
        <pc:chgData name="Raghav Kapoor" userId="dd6676b66444077c" providerId="LiveId" clId="{56ADBAF9-3FAC-4FAA-B31D-84FEFA610992}" dt="2023-03-03T09:22:01.179" v="233" actId="1076"/>
        <pc:sldMkLst>
          <pc:docMk/>
          <pc:sldMk cId="2778814398" sldId="282"/>
        </pc:sldMkLst>
        <pc:spChg chg="del mod ord">
          <ac:chgData name="Raghav Kapoor" userId="dd6676b66444077c" providerId="LiveId" clId="{56ADBAF9-3FAC-4FAA-B31D-84FEFA610992}" dt="2023-03-03T09:18:30.962" v="197" actId="700"/>
          <ac:spMkLst>
            <pc:docMk/>
            <pc:sldMk cId="2778814398" sldId="282"/>
            <ac:spMk id="2" creationId="{F4EF6D40-2227-5A32-2A3A-5367E3465D7A}"/>
          </ac:spMkLst>
        </pc:spChg>
        <pc:spChg chg="del">
          <ac:chgData name="Raghav Kapoor" userId="dd6676b66444077c" providerId="LiveId" clId="{56ADBAF9-3FAC-4FAA-B31D-84FEFA610992}" dt="2023-03-03T09:03:15.678" v="31" actId="700"/>
          <ac:spMkLst>
            <pc:docMk/>
            <pc:sldMk cId="2778814398" sldId="282"/>
            <ac:spMk id="3" creationId="{0F1B1388-B0F2-1A37-43AC-5B7DE036CCE5}"/>
          </ac:spMkLst>
        </pc:spChg>
        <pc:spChg chg="add del mod ord">
          <ac:chgData name="Raghav Kapoor" userId="dd6676b66444077c" providerId="LiveId" clId="{56ADBAF9-3FAC-4FAA-B31D-84FEFA610992}" dt="2023-03-03T09:18:57.133" v="201" actId="700"/>
          <ac:spMkLst>
            <pc:docMk/>
            <pc:sldMk cId="2778814398" sldId="282"/>
            <ac:spMk id="7" creationId="{1F2D8526-9F38-C6FD-2547-D9B81416BB57}"/>
          </ac:spMkLst>
        </pc:spChg>
        <pc:spChg chg="add del mod ord">
          <ac:chgData name="Raghav Kapoor" userId="dd6676b66444077c" providerId="LiveId" clId="{56ADBAF9-3FAC-4FAA-B31D-84FEFA610992}" dt="2023-03-03T09:18:57.133" v="201" actId="700"/>
          <ac:spMkLst>
            <pc:docMk/>
            <pc:sldMk cId="2778814398" sldId="282"/>
            <ac:spMk id="8" creationId="{7122C3DA-C5E0-8C4B-092E-0A59540214C9}"/>
          </ac:spMkLst>
        </pc:spChg>
        <pc:spChg chg="add del mod ord">
          <ac:chgData name="Raghav Kapoor" userId="dd6676b66444077c" providerId="LiveId" clId="{56ADBAF9-3FAC-4FAA-B31D-84FEFA610992}" dt="2023-03-03T09:18:57.133" v="201" actId="700"/>
          <ac:spMkLst>
            <pc:docMk/>
            <pc:sldMk cId="2778814398" sldId="282"/>
            <ac:spMk id="9" creationId="{2B4B7876-BF22-DC9F-8D2B-800295276127}"/>
          </ac:spMkLst>
        </pc:spChg>
        <pc:picChg chg="add mod">
          <ac:chgData name="Raghav Kapoor" userId="dd6676b66444077c" providerId="LiveId" clId="{56ADBAF9-3FAC-4FAA-B31D-84FEFA610992}" dt="2023-03-03T09:11:46.766" v="138"/>
          <ac:picMkLst>
            <pc:docMk/>
            <pc:sldMk cId="2778814398" sldId="282"/>
            <ac:picMk id="4" creationId="{B404936D-990D-8D6A-492D-40FD7D5DB16E}"/>
          </ac:picMkLst>
        </pc:picChg>
        <pc:picChg chg="add mod">
          <ac:chgData name="Raghav Kapoor" userId="dd6676b66444077c" providerId="LiveId" clId="{56ADBAF9-3FAC-4FAA-B31D-84FEFA610992}" dt="2023-03-03T09:21:56.414" v="232" actId="1440"/>
          <ac:picMkLst>
            <pc:docMk/>
            <pc:sldMk cId="2778814398" sldId="282"/>
            <ac:picMk id="6" creationId="{CEC4DF1E-81EF-3CAB-5385-384B21F10D79}"/>
          </ac:picMkLst>
        </pc:picChg>
        <pc:picChg chg="add mod">
          <ac:chgData name="Raghav Kapoor" userId="dd6676b66444077c" providerId="LiveId" clId="{56ADBAF9-3FAC-4FAA-B31D-84FEFA610992}" dt="2023-03-03T09:21:47.153" v="230" actId="1440"/>
          <ac:picMkLst>
            <pc:docMk/>
            <pc:sldMk cId="2778814398" sldId="282"/>
            <ac:picMk id="11" creationId="{70BF2951-426D-84EE-7A49-19D20BD09F6F}"/>
          </ac:picMkLst>
        </pc:picChg>
        <pc:picChg chg="add mod">
          <ac:chgData name="Raghav Kapoor" userId="dd6676b66444077c" providerId="LiveId" clId="{56ADBAF9-3FAC-4FAA-B31D-84FEFA610992}" dt="2023-03-03T09:22:01.179" v="233" actId="1076"/>
          <ac:picMkLst>
            <pc:docMk/>
            <pc:sldMk cId="2778814398" sldId="282"/>
            <ac:picMk id="15" creationId="{3807B448-2425-EBF1-ED6D-F3D3661BCD1B}"/>
          </ac:picMkLst>
        </pc:picChg>
        <pc:cxnChg chg="add del mod">
          <ac:chgData name="Raghav Kapoor" userId="dd6676b66444077c" providerId="LiveId" clId="{56ADBAF9-3FAC-4FAA-B31D-84FEFA610992}" dt="2023-03-03T09:21:08.919" v="222" actId="478"/>
          <ac:cxnSpMkLst>
            <pc:docMk/>
            <pc:sldMk cId="2778814398" sldId="282"/>
            <ac:cxnSpMk id="13" creationId="{B072184B-B749-5EEC-6618-451E3DE5C437}"/>
          </ac:cxnSpMkLst>
        </pc:cxnChg>
      </pc:sldChg>
      <pc:sldChg chg="new del">
        <pc:chgData name="Raghav Kapoor" userId="dd6676b66444077c" providerId="LiveId" clId="{56ADBAF9-3FAC-4FAA-B31D-84FEFA610992}" dt="2023-03-03T07:12:30.841" v="5" actId="47"/>
        <pc:sldMkLst>
          <pc:docMk/>
          <pc:sldMk cId="2611539827" sldId="283"/>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3-03T10:29:44.895" idx="1">
    <p:pos x="7410" y="205"/>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91A98-CFEF-470D-886F-CBEC719FEDD2}" type="datetimeFigureOut">
              <a:rPr lang="en-US" smtClean="0"/>
              <a:t>3/3/2023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A3B05-067E-4B8F-92BA-12C822830372}" type="slidenum">
              <a:rPr lang="en-US" smtClean="0"/>
              <a:t>‹#›</a:t>
            </a:fld>
            <a:endParaRPr lang="en-US"/>
          </a:p>
        </p:txBody>
      </p:sp>
    </p:spTree>
    <p:extLst>
      <p:ext uri="{BB962C8B-B14F-4D97-AF65-F5344CB8AC3E}">
        <p14:creationId xmlns:p14="http://schemas.microsoft.com/office/powerpoint/2010/main" val="2555207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tangerinenewt?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unsplash.com/s/photos/fruit-bunch?utm_source=unsplash&amp;utm_medium=referral&amp;utm_content=creditCopyText" TargetMode="External"/><Relationship Id="rId4" Type="http://schemas.openxmlformats.org/officeDocument/2006/relationships/hyperlink" Target="https://unsplash.com/@krishnam_moosaddee?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lucasgwendt?utm_source=unsplash&amp;utm_medium=referral&amp;utm_content=creditCopyText"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unsplash.com/@brunabranco?utm_source=unsplash&amp;utm_medium=referral&amp;utm_content=creditCopyText" TargetMode="External"/><Relationship Id="rId4" Type="http://schemas.openxmlformats.org/officeDocument/2006/relationships/hyperlink" Target="https://unsplash.com/s/photos/fruit?utm_source=unsplash&amp;utm_medium=referral&amp;utm_content=creditCopyTex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tangerinenewt?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unsplash.com/@jessbaileydesigns?utm_source=unsplash&amp;utm_medium=referral&amp;utm_content=creditCopyText" TargetMode="External"/><Relationship Id="rId4" Type="http://schemas.openxmlformats.org/officeDocument/2006/relationships/hyperlink" Target="https://unsplash.com/s/photos/fruit?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nanxiwei?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unsplash.com/@tangerinenewt?utm_source=unsplash&amp;utm_medium=referral&amp;utm_content=creditCopyText" TargetMode="External"/><Relationship Id="rId4" Type="http://schemas.openxmlformats.org/officeDocument/2006/relationships/hyperlink" Target="https://unsplash.com/s/photos/fruit?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_staticvoid?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unsplash.com/s/photos/fruit-splash?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nicksarr1?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s/photos/fruit-deliver?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lucasgwendt?utm_source=unsplash&amp;utm_medium=referral&amp;utm_content=creditCopyText"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unsplash.com/@brunabranco?utm_source=unsplash&amp;utm_medium=referral&amp;utm_content=creditCopyText" TargetMode="External"/><Relationship Id="rId4" Type="http://schemas.openxmlformats.org/officeDocument/2006/relationships/hyperlink" Target="https://unsplash.com/s/photos/fruit?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Tangerine Newt</a:t>
            </a:r>
            <a:r>
              <a:rPr lang="en-US" dirty="0"/>
              <a:t> on </a:t>
            </a:r>
            <a:r>
              <a:rPr lang="en-US" dirty="0" err="1">
                <a:hlinkClick r:id="rId3"/>
              </a:rPr>
              <a:t>Unsplash</a:t>
            </a:r>
            <a:r>
              <a:rPr lang="en-US" dirty="0"/>
              <a:t> </a:t>
            </a:r>
            <a:br>
              <a:rPr lang="en-US" dirty="0"/>
            </a:br>
            <a:r>
              <a:rPr lang="en-US" dirty="0"/>
              <a:t>Photo by </a:t>
            </a:r>
            <a:r>
              <a:rPr lang="en-US" dirty="0">
                <a:hlinkClick r:id="rId3"/>
              </a:rPr>
              <a:t>Tangerine Newt</a:t>
            </a:r>
            <a:r>
              <a:rPr lang="en-US" dirty="0"/>
              <a:t> on </a:t>
            </a:r>
            <a:r>
              <a:rPr lang="en-US" dirty="0" err="1">
                <a:hlinkClick r:id="rId3"/>
              </a:rPr>
              <a:t>Unsplash</a:t>
            </a:r>
            <a:r>
              <a:rPr lang="en-US" dirty="0"/>
              <a:t> </a:t>
            </a:r>
          </a:p>
          <a:p>
            <a:r>
              <a:rPr lang="en-US" dirty="0"/>
              <a:t>Photo by </a:t>
            </a:r>
            <a:r>
              <a:rPr lang="en-US" dirty="0">
                <a:hlinkClick r:id="rId4"/>
              </a:rPr>
              <a:t>Krishnam </a:t>
            </a:r>
            <a:r>
              <a:rPr lang="en-US" dirty="0" err="1">
                <a:hlinkClick r:id="rId4"/>
              </a:rPr>
              <a:t>Moosaddee</a:t>
            </a:r>
            <a:r>
              <a:rPr lang="en-US" dirty="0"/>
              <a:t> on </a:t>
            </a:r>
            <a:r>
              <a:rPr lang="en-US" dirty="0" err="1">
                <a:hlinkClick r:id="rId5"/>
              </a:rPr>
              <a:t>Unsplash</a:t>
            </a:r>
            <a:r>
              <a:rPr lang="en-US" dirty="0"/>
              <a:t> </a:t>
            </a:r>
          </a:p>
        </p:txBody>
      </p:sp>
      <p:sp>
        <p:nvSpPr>
          <p:cNvPr id="4" name="Slide Number Placeholder 3"/>
          <p:cNvSpPr>
            <a:spLocks noGrp="1"/>
          </p:cNvSpPr>
          <p:nvPr>
            <p:ph type="sldNum" sz="quarter" idx="5"/>
          </p:nvPr>
        </p:nvSpPr>
        <p:spPr/>
        <p:txBody>
          <a:bodyPr/>
          <a:lstStyle/>
          <a:p>
            <a:fld id="{9D3A3B05-067E-4B8F-92BA-12C822830372}" type="slidenum">
              <a:rPr lang="en-US" smtClean="0"/>
              <a:t>1</a:t>
            </a:fld>
            <a:endParaRPr lang="en-US"/>
          </a:p>
        </p:txBody>
      </p:sp>
    </p:spTree>
    <p:extLst>
      <p:ext uri="{BB962C8B-B14F-4D97-AF65-F5344CB8AC3E}">
        <p14:creationId xmlns:p14="http://schemas.microsoft.com/office/powerpoint/2010/main" val="4096303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Lucas George Wendt</a:t>
            </a:r>
            <a:r>
              <a:rPr lang="en-US" dirty="0"/>
              <a:t> on </a:t>
            </a:r>
            <a:r>
              <a:rPr lang="en-US" dirty="0" err="1">
                <a:hlinkClick r:id="rId4"/>
              </a:rPr>
              <a:t>Unsplash</a:t>
            </a:r>
            <a:r>
              <a:rPr lang="en-US" dirty="0"/>
              <a:t> </a:t>
            </a:r>
          </a:p>
          <a:p>
            <a:endParaRPr lang="en-US" dirty="0"/>
          </a:p>
          <a:p>
            <a:r>
              <a:rPr lang="en-US" dirty="0"/>
              <a:t>Photo by </a:t>
            </a:r>
            <a:r>
              <a:rPr lang="en-US" dirty="0">
                <a:hlinkClick r:id="rId5"/>
              </a:rPr>
              <a:t>Bruna Branco</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9D3A3B05-067E-4B8F-92BA-12C822830372}" type="slidenum">
              <a:rPr lang="en-US" smtClean="0"/>
              <a:t>14</a:t>
            </a:fld>
            <a:endParaRPr lang="en-US"/>
          </a:p>
        </p:txBody>
      </p:sp>
    </p:spTree>
    <p:extLst>
      <p:ext uri="{BB962C8B-B14F-4D97-AF65-F5344CB8AC3E}">
        <p14:creationId xmlns:p14="http://schemas.microsoft.com/office/powerpoint/2010/main" val="923080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Photo by Power Point Stock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A3B05-067E-4B8F-92BA-12C822830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445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Tangerine Newt</a:t>
            </a:r>
            <a:r>
              <a:rPr lang="en-US" dirty="0"/>
              <a:t> on </a:t>
            </a:r>
            <a:r>
              <a:rPr lang="en-US" dirty="0" err="1">
                <a:hlinkClick r:id="rId4"/>
              </a:rPr>
              <a:t>Unsplash</a:t>
            </a:r>
            <a:r>
              <a:rPr lang="en-US" dirty="0"/>
              <a:t> </a:t>
            </a:r>
            <a:br>
              <a:rPr lang="en-US" dirty="0"/>
            </a:br>
            <a:r>
              <a:rPr lang="en-US" dirty="0"/>
              <a:t>Photo by </a:t>
            </a:r>
            <a:r>
              <a:rPr lang="en-US" dirty="0">
                <a:hlinkClick r:id="rId5"/>
              </a:rPr>
              <a:t>Jess Bailey</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9D3A3B05-067E-4B8F-92BA-12C822830372}" type="slidenum">
              <a:rPr lang="en-US" smtClean="0"/>
              <a:t>2</a:t>
            </a:fld>
            <a:endParaRPr lang="en-US"/>
          </a:p>
        </p:txBody>
      </p:sp>
    </p:spTree>
    <p:extLst>
      <p:ext uri="{BB962C8B-B14F-4D97-AF65-F5344CB8AC3E}">
        <p14:creationId xmlns:p14="http://schemas.microsoft.com/office/powerpoint/2010/main" val="244963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err="1">
                <a:hlinkClick r:id="rId3"/>
              </a:rPr>
              <a:t>Nanxi</a:t>
            </a:r>
            <a:r>
              <a:rPr lang="en-US" dirty="0">
                <a:hlinkClick r:id="rId3"/>
              </a:rPr>
              <a:t> </a:t>
            </a:r>
            <a:r>
              <a:rPr lang="en-US" dirty="0" err="1">
                <a:hlinkClick r:id="rId3"/>
              </a:rPr>
              <a:t>wei</a:t>
            </a:r>
            <a:r>
              <a:rPr lang="en-US" dirty="0"/>
              <a:t> on </a:t>
            </a:r>
            <a:r>
              <a:rPr lang="en-US" dirty="0" err="1">
                <a:hlinkClick r:id="rId4"/>
              </a:rPr>
              <a:t>Unsplash</a:t>
            </a:r>
            <a:r>
              <a:rPr lang="en-US" dirty="0"/>
              <a:t> </a:t>
            </a:r>
            <a:br>
              <a:rPr lang="en-US" dirty="0"/>
            </a:br>
            <a:r>
              <a:rPr lang="en-US" dirty="0"/>
              <a:t>Photo by </a:t>
            </a:r>
            <a:r>
              <a:rPr lang="en-US" dirty="0">
                <a:hlinkClick r:id="rId5"/>
              </a:rPr>
              <a:t>Tangerine Newt</a:t>
            </a:r>
            <a:r>
              <a:rPr lang="en-US" dirty="0"/>
              <a:t> on </a:t>
            </a:r>
            <a:r>
              <a:rPr lang="en-US" dirty="0" err="1">
                <a:hlinkClick r:id="rId5"/>
              </a:rPr>
              <a:t>Unsplash</a:t>
            </a:r>
            <a:r>
              <a:rPr lang="en-US" dirty="0"/>
              <a:t> </a:t>
            </a:r>
          </a:p>
        </p:txBody>
      </p:sp>
      <p:sp>
        <p:nvSpPr>
          <p:cNvPr id="4" name="Slide Number Placeholder 3"/>
          <p:cNvSpPr>
            <a:spLocks noGrp="1"/>
          </p:cNvSpPr>
          <p:nvPr>
            <p:ph type="sldNum" sz="quarter" idx="5"/>
          </p:nvPr>
        </p:nvSpPr>
        <p:spPr/>
        <p:txBody>
          <a:bodyPr/>
          <a:lstStyle/>
          <a:p>
            <a:fld id="{9D3A3B05-067E-4B8F-92BA-12C822830372}" type="slidenum">
              <a:rPr lang="en-US" smtClean="0"/>
              <a:t>3</a:t>
            </a:fld>
            <a:endParaRPr lang="en-US"/>
          </a:p>
        </p:txBody>
      </p:sp>
    </p:spTree>
    <p:extLst>
      <p:ext uri="{BB962C8B-B14F-4D97-AF65-F5344CB8AC3E}">
        <p14:creationId xmlns:p14="http://schemas.microsoft.com/office/powerpoint/2010/main" val="2532915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="https://www.freepik.com/free-photo/fresh-fruit-plate-isolated-white_1007840.htm#query=fruit%20background&amp;position=8&amp;from_view=search"&gt;Image by jannoon028&lt;/a&gt; on </a:t>
            </a:r>
            <a:r>
              <a:rPr lang="en-US" dirty="0" err="1"/>
              <a:t>Freepik</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A3B05-067E-4B8F-92BA-12C822830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61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Lucas Santos</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A3B05-067E-4B8F-92BA-12C822830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354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="https://www.freepik.com/free-vector/realistic-ftuiys-juice-splash-burst-composition-with-spray-images-ripe-tropical-fruits-blank_6871509.htm#query=fruit%20splash&amp;position=0&amp;from_view=search"&gt;Image by </a:t>
            </a:r>
            <a:r>
              <a:rPr lang="en-US" dirty="0" err="1"/>
              <a:t>macrovector</a:t>
            </a:r>
            <a:r>
              <a:rPr lang="en-US" dirty="0"/>
              <a:t>&lt;/a&gt; on </a:t>
            </a:r>
            <a:r>
              <a:rPr lang="en-US" dirty="0" err="1"/>
              <a:t>Freepik</a:t>
            </a:r>
            <a:endParaRPr lang="en-US" dirty="0"/>
          </a:p>
          <a:p>
            <a:r>
              <a:rPr lang="en-US" dirty="0"/>
              <a:t>Photo by </a:t>
            </a:r>
            <a:r>
              <a:rPr lang="en-US" dirty="0">
                <a:hlinkClick r:id="rId3"/>
              </a:rPr>
              <a:t>Nick </a:t>
            </a:r>
            <a:r>
              <a:rPr lang="en-US" dirty="0" err="1">
                <a:hlinkClick r:id="rId3"/>
              </a:rPr>
              <a:t>Sarro</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A3B05-067E-4B8F-92BA-12C822830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05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Power Point Stock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A3B05-067E-4B8F-92BA-12C822830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1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Lucas George Wendt</a:t>
            </a:r>
            <a:r>
              <a:rPr lang="en-US" dirty="0"/>
              <a:t> on </a:t>
            </a:r>
            <a:r>
              <a:rPr lang="en-US" dirty="0" err="1">
                <a:hlinkClick r:id="rId4"/>
              </a:rPr>
              <a:t>Unsplash</a:t>
            </a:r>
            <a:r>
              <a:rPr lang="en-US" dirty="0"/>
              <a:t> </a:t>
            </a:r>
          </a:p>
          <a:p>
            <a:endParaRPr lang="en-US" dirty="0"/>
          </a:p>
          <a:p>
            <a:r>
              <a:rPr lang="en-US" dirty="0"/>
              <a:t>Photo by </a:t>
            </a:r>
            <a:r>
              <a:rPr lang="en-US" dirty="0">
                <a:hlinkClick r:id="rId5"/>
              </a:rPr>
              <a:t>Bruna Branco</a:t>
            </a:r>
            <a:r>
              <a:rPr lang="en-US" dirty="0"/>
              <a:t> on </a:t>
            </a:r>
            <a:r>
              <a:rPr lang="en-US" dirty="0" err="1">
                <a:hlinkClick r:id="rId4"/>
              </a:rPr>
              <a:t>Unsplash</a:t>
            </a:r>
            <a:r>
              <a:rPr lang="en-US" dirty="0"/>
              <a:t> </a:t>
            </a:r>
          </a:p>
        </p:txBody>
      </p:sp>
      <p:sp>
        <p:nvSpPr>
          <p:cNvPr id="4" name="Slide Number Placeholder 3"/>
          <p:cNvSpPr>
            <a:spLocks noGrp="1"/>
          </p:cNvSpPr>
          <p:nvPr>
            <p:ph type="sldNum" sz="quarter" idx="5"/>
          </p:nvPr>
        </p:nvSpPr>
        <p:spPr/>
        <p:txBody>
          <a:bodyPr/>
          <a:lstStyle/>
          <a:p>
            <a:fld id="{9D3A3B05-067E-4B8F-92BA-12C822830372}" type="slidenum">
              <a:rPr lang="en-US" smtClean="0"/>
              <a:t>9</a:t>
            </a:fld>
            <a:endParaRPr lang="en-US"/>
          </a:p>
        </p:txBody>
      </p:sp>
    </p:spTree>
    <p:extLst>
      <p:ext uri="{BB962C8B-B14F-4D97-AF65-F5344CB8AC3E}">
        <p14:creationId xmlns:p14="http://schemas.microsoft.com/office/powerpoint/2010/main" val="13552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Power Point Stock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A3B05-067E-4B8F-92BA-12C8228303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672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E2F5-A6C0-A45A-2666-60200641BB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04C37C-6CE5-20FB-603E-9EB7366D40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5AB4FF-8C08-43B9-9B93-255B9C52535B}"/>
              </a:ext>
            </a:extLst>
          </p:cNvPr>
          <p:cNvSpPr>
            <a:spLocks noGrp="1"/>
          </p:cNvSpPr>
          <p:nvPr>
            <p:ph type="dt" sz="half" idx="10"/>
          </p:nvPr>
        </p:nvSpPr>
        <p:spPr/>
        <p:txBody>
          <a:bodyPr/>
          <a:lstStyle/>
          <a:p>
            <a:fld id="{8A5FFA64-119C-4222-A41D-E35DEA8D33A5}" type="datetimeFigureOut">
              <a:rPr lang="en-US" smtClean="0"/>
              <a:t>3/3/2023</a:t>
            </a:fld>
            <a:endParaRPr lang="en-US"/>
          </a:p>
        </p:txBody>
      </p:sp>
      <p:sp>
        <p:nvSpPr>
          <p:cNvPr id="5" name="Footer Placeholder 4">
            <a:extLst>
              <a:ext uri="{FF2B5EF4-FFF2-40B4-BE49-F238E27FC236}">
                <a16:creationId xmlns:a16="http://schemas.microsoft.com/office/drawing/2014/main" id="{BB3DF344-B734-987F-E076-D0E5142AF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FBEA42-F50B-8C8A-BC3F-7113CB028E7B}"/>
              </a:ext>
            </a:extLst>
          </p:cNvPr>
          <p:cNvSpPr>
            <a:spLocks noGrp="1"/>
          </p:cNvSpPr>
          <p:nvPr>
            <p:ph type="sldNum" sz="quarter" idx="12"/>
          </p:nvPr>
        </p:nvSpPr>
        <p:spPr/>
        <p:txBody>
          <a:bodyPr/>
          <a:lstStyle/>
          <a:p>
            <a:fld id="{C54987AA-9D49-44A8-9116-5F9A0C5AAFC3}" type="slidenum">
              <a:rPr lang="en-US" smtClean="0"/>
              <a:t>‹#›</a:t>
            </a:fld>
            <a:endParaRPr lang="en-US"/>
          </a:p>
        </p:txBody>
      </p:sp>
    </p:spTree>
    <p:extLst>
      <p:ext uri="{BB962C8B-B14F-4D97-AF65-F5344CB8AC3E}">
        <p14:creationId xmlns:p14="http://schemas.microsoft.com/office/powerpoint/2010/main" val="3829562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65EAA-C18B-172E-DCCE-5FD8A62507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952A01-4866-698E-A18A-EEB82FB95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95A69-029D-CC38-6D95-B586F4E34C69}"/>
              </a:ext>
            </a:extLst>
          </p:cNvPr>
          <p:cNvSpPr>
            <a:spLocks noGrp="1"/>
          </p:cNvSpPr>
          <p:nvPr>
            <p:ph type="dt" sz="half" idx="10"/>
          </p:nvPr>
        </p:nvSpPr>
        <p:spPr/>
        <p:txBody>
          <a:bodyPr/>
          <a:lstStyle/>
          <a:p>
            <a:fld id="{8A5FFA64-119C-4222-A41D-E35DEA8D33A5}" type="datetimeFigureOut">
              <a:rPr lang="en-US" smtClean="0"/>
              <a:t>3/3/2023</a:t>
            </a:fld>
            <a:endParaRPr lang="en-US"/>
          </a:p>
        </p:txBody>
      </p:sp>
      <p:sp>
        <p:nvSpPr>
          <p:cNvPr id="5" name="Footer Placeholder 4">
            <a:extLst>
              <a:ext uri="{FF2B5EF4-FFF2-40B4-BE49-F238E27FC236}">
                <a16:creationId xmlns:a16="http://schemas.microsoft.com/office/drawing/2014/main" id="{18B6B3CD-4EEE-855E-98F4-C819DA2F28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5886B-9DF0-9231-6913-57E34B3DC990}"/>
              </a:ext>
            </a:extLst>
          </p:cNvPr>
          <p:cNvSpPr>
            <a:spLocks noGrp="1"/>
          </p:cNvSpPr>
          <p:nvPr>
            <p:ph type="sldNum" sz="quarter" idx="12"/>
          </p:nvPr>
        </p:nvSpPr>
        <p:spPr/>
        <p:txBody>
          <a:bodyPr/>
          <a:lstStyle/>
          <a:p>
            <a:fld id="{C54987AA-9D49-44A8-9116-5F9A0C5AAFC3}" type="slidenum">
              <a:rPr lang="en-US" smtClean="0"/>
              <a:t>‹#›</a:t>
            </a:fld>
            <a:endParaRPr lang="en-US"/>
          </a:p>
        </p:txBody>
      </p:sp>
    </p:spTree>
    <p:extLst>
      <p:ext uri="{BB962C8B-B14F-4D97-AF65-F5344CB8AC3E}">
        <p14:creationId xmlns:p14="http://schemas.microsoft.com/office/powerpoint/2010/main" val="4217639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4B8AA6-F87B-908D-A6F3-9901F46BB4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7FF660-5A90-51AE-CECC-C2937F57E7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0E4670-F448-0095-93F5-74511DAD2840}"/>
              </a:ext>
            </a:extLst>
          </p:cNvPr>
          <p:cNvSpPr>
            <a:spLocks noGrp="1"/>
          </p:cNvSpPr>
          <p:nvPr>
            <p:ph type="dt" sz="half" idx="10"/>
          </p:nvPr>
        </p:nvSpPr>
        <p:spPr/>
        <p:txBody>
          <a:bodyPr/>
          <a:lstStyle/>
          <a:p>
            <a:fld id="{8A5FFA64-119C-4222-A41D-E35DEA8D33A5}" type="datetimeFigureOut">
              <a:rPr lang="en-US" smtClean="0"/>
              <a:t>3/3/2023</a:t>
            </a:fld>
            <a:endParaRPr lang="en-US"/>
          </a:p>
        </p:txBody>
      </p:sp>
      <p:sp>
        <p:nvSpPr>
          <p:cNvPr id="5" name="Footer Placeholder 4">
            <a:extLst>
              <a:ext uri="{FF2B5EF4-FFF2-40B4-BE49-F238E27FC236}">
                <a16:creationId xmlns:a16="http://schemas.microsoft.com/office/drawing/2014/main" id="{16F1D730-8CD6-6055-B95E-15B698E81F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EED7F-8004-0686-CC66-40B9C2EF49C0}"/>
              </a:ext>
            </a:extLst>
          </p:cNvPr>
          <p:cNvSpPr>
            <a:spLocks noGrp="1"/>
          </p:cNvSpPr>
          <p:nvPr>
            <p:ph type="sldNum" sz="quarter" idx="12"/>
          </p:nvPr>
        </p:nvSpPr>
        <p:spPr/>
        <p:txBody>
          <a:bodyPr/>
          <a:lstStyle/>
          <a:p>
            <a:fld id="{C54987AA-9D49-44A8-9116-5F9A0C5AAFC3}" type="slidenum">
              <a:rPr lang="en-US" smtClean="0"/>
              <a:t>‹#›</a:t>
            </a:fld>
            <a:endParaRPr lang="en-US"/>
          </a:p>
        </p:txBody>
      </p:sp>
    </p:spTree>
    <p:extLst>
      <p:ext uri="{BB962C8B-B14F-4D97-AF65-F5344CB8AC3E}">
        <p14:creationId xmlns:p14="http://schemas.microsoft.com/office/powerpoint/2010/main" val="42991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E31A-2A96-7BB4-98E6-066617739A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9FDCDE-C008-4C1F-553F-167044CA62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Top Corners Rounded 6">
            <a:extLst>
              <a:ext uri="{FF2B5EF4-FFF2-40B4-BE49-F238E27FC236}">
                <a16:creationId xmlns:a16="http://schemas.microsoft.com/office/drawing/2014/main" id="{5D77D669-DF40-F8A3-38A7-5145E9A58C63}"/>
              </a:ext>
            </a:extLst>
          </p:cNvPr>
          <p:cNvSpPr/>
          <p:nvPr userDrawn="1"/>
        </p:nvSpPr>
        <p:spPr>
          <a:xfrm rot="16200000">
            <a:off x="11344730" y="5897656"/>
            <a:ext cx="476206" cy="1218334"/>
          </a:xfrm>
          <a:prstGeom prst="round2SameRect">
            <a:avLst>
              <a:gd name="adj1" fmla="val 50000"/>
              <a:gd name="adj2" fmla="val 0"/>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2CCCD87-5526-6DA7-801D-A411CD9AAD06}"/>
              </a:ext>
            </a:extLst>
          </p:cNvPr>
          <p:cNvSpPr/>
          <p:nvPr userDrawn="1"/>
        </p:nvSpPr>
        <p:spPr>
          <a:xfrm>
            <a:off x="10697497" y="6315093"/>
            <a:ext cx="383458" cy="383458"/>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2D68A8B-5770-957F-6B18-819C93C76FED}"/>
              </a:ext>
            </a:extLst>
          </p:cNvPr>
          <p:cNvSpPr>
            <a:spLocks noGrp="1"/>
          </p:cNvSpPr>
          <p:nvPr>
            <p:ph type="sldNum" sz="quarter" idx="12"/>
          </p:nvPr>
        </p:nvSpPr>
        <p:spPr>
          <a:xfrm>
            <a:off x="10712245" y="6324260"/>
            <a:ext cx="353962" cy="365125"/>
          </a:xfrm>
        </p:spPr>
        <p:txBody>
          <a:bodyPr lIns="0" tIns="0" rIns="0" bIns="0"/>
          <a:lstStyle>
            <a:lvl1pPr algn="ctr">
              <a:defRPr sz="1050" b="1">
                <a:solidFill>
                  <a:schemeClr val="bg1"/>
                </a:solidFill>
              </a:defRPr>
            </a:lvl1pPr>
          </a:lstStyle>
          <a:p>
            <a:fld id="{C54987AA-9D49-44A8-9116-5F9A0C5AAFC3}" type="slidenum">
              <a:rPr lang="en-US" smtClean="0"/>
              <a:pPr/>
              <a:t>‹#›</a:t>
            </a:fld>
            <a:endParaRPr lang="en-US"/>
          </a:p>
        </p:txBody>
      </p:sp>
      <p:cxnSp>
        <p:nvCxnSpPr>
          <p:cNvPr id="12" name="Straight Connector 11">
            <a:extLst>
              <a:ext uri="{FF2B5EF4-FFF2-40B4-BE49-F238E27FC236}">
                <a16:creationId xmlns:a16="http://schemas.microsoft.com/office/drawing/2014/main" id="{C28DE3C5-D19A-7B93-8ADF-83704E2A7E34}"/>
              </a:ext>
            </a:extLst>
          </p:cNvPr>
          <p:cNvCxnSpPr>
            <a:cxnSpLocks/>
          </p:cNvCxnSpPr>
          <p:nvPr userDrawn="1"/>
        </p:nvCxnSpPr>
        <p:spPr>
          <a:xfrm>
            <a:off x="3554392" y="6506822"/>
            <a:ext cx="7259256" cy="0"/>
          </a:xfrm>
          <a:prstGeom prst="line">
            <a:avLst/>
          </a:prstGeom>
          <a:ln w="15875">
            <a:solidFill>
              <a:srgbClr val="E6555D"/>
            </a:solidFill>
            <a:headEnd type="oval"/>
          </a:ln>
        </p:spPr>
        <p:style>
          <a:lnRef idx="1">
            <a:schemeClr val="accent1"/>
          </a:lnRef>
          <a:fillRef idx="0">
            <a:schemeClr val="accent1"/>
          </a:fillRef>
          <a:effectRef idx="0">
            <a:schemeClr val="accent1"/>
          </a:effectRef>
          <a:fontRef idx="minor">
            <a:schemeClr val="tx1"/>
          </a:fontRef>
        </p:style>
      </p:cxnSp>
      <p:sp>
        <p:nvSpPr>
          <p:cNvPr id="14" name="Footer Placeholder 4">
            <a:extLst>
              <a:ext uri="{FF2B5EF4-FFF2-40B4-BE49-F238E27FC236}">
                <a16:creationId xmlns:a16="http://schemas.microsoft.com/office/drawing/2014/main" id="{3C8A0C5C-0217-86DC-74FD-81DA5A98CD03}"/>
              </a:ext>
            </a:extLst>
          </p:cNvPr>
          <p:cNvSpPr>
            <a:spLocks noGrp="1"/>
          </p:cNvSpPr>
          <p:nvPr>
            <p:ph type="ftr" sz="quarter" idx="11"/>
          </p:nvPr>
        </p:nvSpPr>
        <p:spPr>
          <a:xfrm>
            <a:off x="428473" y="6324260"/>
            <a:ext cx="4529138" cy="365125"/>
          </a:xfrm>
        </p:spPr>
        <p:txBody>
          <a:bodyPr/>
          <a:lstStyle>
            <a:lvl1pPr algn="l">
              <a:defRPr i="1"/>
            </a:lvl1pPr>
          </a:lstStyle>
          <a:p>
            <a:r>
              <a:rPr lang="en-US"/>
              <a:t>Fruit themed powerpoint template</a:t>
            </a:r>
            <a:endParaRPr lang="en-US" dirty="0"/>
          </a:p>
        </p:txBody>
      </p:sp>
      <p:sp>
        <p:nvSpPr>
          <p:cNvPr id="15" name="Rectangle: Top Corners Rounded 14">
            <a:extLst>
              <a:ext uri="{FF2B5EF4-FFF2-40B4-BE49-F238E27FC236}">
                <a16:creationId xmlns:a16="http://schemas.microsoft.com/office/drawing/2014/main" id="{ECEE38E2-E894-8158-E7E6-36572C8445A2}"/>
              </a:ext>
            </a:extLst>
          </p:cNvPr>
          <p:cNvSpPr/>
          <p:nvPr userDrawn="1"/>
        </p:nvSpPr>
        <p:spPr>
          <a:xfrm rot="5400000">
            <a:off x="-148195" y="6463700"/>
            <a:ext cx="382634" cy="86244"/>
          </a:xfrm>
          <a:prstGeom prst="round2SameRect">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54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DC26-6EBD-DEE3-39EB-4ECBEAE6DB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51C22C-D6A4-7493-2EC9-B8575DF892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B8D1BE-EA57-77A3-93C2-0D30C1905B6A}"/>
              </a:ext>
            </a:extLst>
          </p:cNvPr>
          <p:cNvSpPr>
            <a:spLocks noGrp="1"/>
          </p:cNvSpPr>
          <p:nvPr>
            <p:ph type="dt" sz="half" idx="10"/>
          </p:nvPr>
        </p:nvSpPr>
        <p:spPr/>
        <p:txBody>
          <a:bodyPr/>
          <a:lstStyle/>
          <a:p>
            <a:fld id="{8A5FFA64-119C-4222-A41D-E35DEA8D33A5}" type="datetimeFigureOut">
              <a:rPr lang="en-US" smtClean="0"/>
              <a:t>3/3/2023</a:t>
            </a:fld>
            <a:endParaRPr lang="en-US"/>
          </a:p>
        </p:txBody>
      </p:sp>
      <p:sp>
        <p:nvSpPr>
          <p:cNvPr id="5" name="Footer Placeholder 4">
            <a:extLst>
              <a:ext uri="{FF2B5EF4-FFF2-40B4-BE49-F238E27FC236}">
                <a16:creationId xmlns:a16="http://schemas.microsoft.com/office/drawing/2014/main" id="{68FC747A-2844-BD39-0721-63D6C8B4DF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01F1B-B17D-89A9-16D5-7D6DD08328DB}"/>
              </a:ext>
            </a:extLst>
          </p:cNvPr>
          <p:cNvSpPr>
            <a:spLocks noGrp="1"/>
          </p:cNvSpPr>
          <p:nvPr>
            <p:ph type="sldNum" sz="quarter" idx="12"/>
          </p:nvPr>
        </p:nvSpPr>
        <p:spPr/>
        <p:txBody>
          <a:bodyPr/>
          <a:lstStyle/>
          <a:p>
            <a:fld id="{C54987AA-9D49-44A8-9116-5F9A0C5AAFC3}" type="slidenum">
              <a:rPr lang="en-US" smtClean="0"/>
              <a:t>‹#›</a:t>
            </a:fld>
            <a:endParaRPr lang="en-US"/>
          </a:p>
        </p:txBody>
      </p:sp>
    </p:spTree>
    <p:extLst>
      <p:ext uri="{BB962C8B-B14F-4D97-AF65-F5344CB8AC3E}">
        <p14:creationId xmlns:p14="http://schemas.microsoft.com/office/powerpoint/2010/main" val="382505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57D55-3452-CB65-CCB5-92954F9BC8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6EE083-FBA8-4114-40F1-F58F91370B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1C27FA-83B3-442B-4FF4-A5DD7CFFA1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CB649-EDA7-975C-D9DC-D936149822D5}"/>
              </a:ext>
            </a:extLst>
          </p:cNvPr>
          <p:cNvSpPr>
            <a:spLocks noGrp="1"/>
          </p:cNvSpPr>
          <p:nvPr>
            <p:ph type="dt" sz="half" idx="10"/>
          </p:nvPr>
        </p:nvSpPr>
        <p:spPr/>
        <p:txBody>
          <a:bodyPr/>
          <a:lstStyle/>
          <a:p>
            <a:fld id="{8A5FFA64-119C-4222-A41D-E35DEA8D33A5}" type="datetimeFigureOut">
              <a:rPr lang="en-US" smtClean="0"/>
              <a:t>3/3/2023</a:t>
            </a:fld>
            <a:endParaRPr lang="en-US"/>
          </a:p>
        </p:txBody>
      </p:sp>
      <p:sp>
        <p:nvSpPr>
          <p:cNvPr id="6" name="Footer Placeholder 5">
            <a:extLst>
              <a:ext uri="{FF2B5EF4-FFF2-40B4-BE49-F238E27FC236}">
                <a16:creationId xmlns:a16="http://schemas.microsoft.com/office/drawing/2014/main" id="{B2AB1393-CA17-EA21-78A9-B43409D80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F2E0C-6DCF-BF36-5AD0-9B6E9EEAC1C0}"/>
              </a:ext>
            </a:extLst>
          </p:cNvPr>
          <p:cNvSpPr>
            <a:spLocks noGrp="1"/>
          </p:cNvSpPr>
          <p:nvPr>
            <p:ph type="sldNum" sz="quarter" idx="12"/>
          </p:nvPr>
        </p:nvSpPr>
        <p:spPr/>
        <p:txBody>
          <a:bodyPr/>
          <a:lstStyle/>
          <a:p>
            <a:fld id="{C54987AA-9D49-44A8-9116-5F9A0C5AAFC3}" type="slidenum">
              <a:rPr lang="en-US" smtClean="0"/>
              <a:t>‹#›</a:t>
            </a:fld>
            <a:endParaRPr lang="en-US"/>
          </a:p>
        </p:txBody>
      </p:sp>
    </p:spTree>
    <p:extLst>
      <p:ext uri="{BB962C8B-B14F-4D97-AF65-F5344CB8AC3E}">
        <p14:creationId xmlns:p14="http://schemas.microsoft.com/office/powerpoint/2010/main" val="3147219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392E-8A4C-DCA5-071A-524DD099B0C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A98A41-6532-BEF4-59DB-E1372ED5F1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A9EDC0-544D-D097-4D65-FC59D0CA1D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4872B8-94DD-F379-8DB7-A4DECF6BAA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08402E-3D22-54FA-F0BC-06A915C849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3579F4-26E8-F042-BDF0-215BA03A1F0B}"/>
              </a:ext>
            </a:extLst>
          </p:cNvPr>
          <p:cNvSpPr>
            <a:spLocks noGrp="1"/>
          </p:cNvSpPr>
          <p:nvPr>
            <p:ph type="dt" sz="half" idx="10"/>
          </p:nvPr>
        </p:nvSpPr>
        <p:spPr/>
        <p:txBody>
          <a:bodyPr/>
          <a:lstStyle/>
          <a:p>
            <a:fld id="{8A5FFA64-119C-4222-A41D-E35DEA8D33A5}" type="datetimeFigureOut">
              <a:rPr lang="en-US" smtClean="0"/>
              <a:t>3/3/2023</a:t>
            </a:fld>
            <a:endParaRPr lang="en-US"/>
          </a:p>
        </p:txBody>
      </p:sp>
      <p:sp>
        <p:nvSpPr>
          <p:cNvPr id="8" name="Footer Placeholder 7">
            <a:extLst>
              <a:ext uri="{FF2B5EF4-FFF2-40B4-BE49-F238E27FC236}">
                <a16:creationId xmlns:a16="http://schemas.microsoft.com/office/drawing/2014/main" id="{7982A8E1-373E-C124-FCF6-35C5C227A5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B589A2-C72E-719E-EA22-A35E64E36CD4}"/>
              </a:ext>
            </a:extLst>
          </p:cNvPr>
          <p:cNvSpPr>
            <a:spLocks noGrp="1"/>
          </p:cNvSpPr>
          <p:nvPr>
            <p:ph type="sldNum" sz="quarter" idx="12"/>
          </p:nvPr>
        </p:nvSpPr>
        <p:spPr/>
        <p:txBody>
          <a:bodyPr/>
          <a:lstStyle/>
          <a:p>
            <a:fld id="{C54987AA-9D49-44A8-9116-5F9A0C5AAFC3}" type="slidenum">
              <a:rPr lang="en-US" smtClean="0"/>
              <a:t>‹#›</a:t>
            </a:fld>
            <a:endParaRPr lang="en-US"/>
          </a:p>
        </p:txBody>
      </p:sp>
    </p:spTree>
    <p:extLst>
      <p:ext uri="{BB962C8B-B14F-4D97-AF65-F5344CB8AC3E}">
        <p14:creationId xmlns:p14="http://schemas.microsoft.com/office/powerpoint/2010/main" val="1164903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B148-30EE-0698-F710-805FFD9006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89F832-08B4-4338-3FF9-01B3DEEB6D84}"/>
              </a:ext>
            </a:extLst>
          </p:cNvPr>
          <p:cNvSpPr>
            <a:spLocks noGrp="1"/>
          </p:cNvSpPr>
          <p:nvPr>
            <p:ph type="dt" sz="half" idx="10"/>
          </p:nvPr>
        </p:nvSpPr>
        <p:spPr/>
        <p:txBody>
          <a:bodyPr/>
          <a:lstStyle/>
          <a:p>
            <a:fld id="{8A5FFA64-119C-4222-A41D-E35DEA8D33A5}" type="datetimeFigureOut">
              <a:rPr lang="en-US" smtClean="0"/>
              <a:t>3/3/2023</a:t>
            </a:fld>
            <a:endParaRPr lang="en-US"/>
          </a:p>
        </p:txBody>
      </p:sp>
      <p:sp>
        <p:nvSpPr>
          <p:cNvPr id="4" name="Footer Placeholder 3">
            <a:extLst>
              <a:ext uri="{FF2B5EF4-FFF2-40B4-BE49-F238E27FC236}">
                <a16:creationId xmlns:a16="http://schemas.microsoft.com/office/drawing/2014/main" id="{A42DC3C3-3FA8-8AFF-B646-0CB9AF838F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D06A9E-EDCB-EBDA-A93A-183419BC1A7C}"/>
              </a:ext>
            </a:extLst>
          </p:cNvPr>
          <p:cNvSpPr>
            <a:spLocks noGrp="1"/>
          </p:cNvSpPr>
          <p:nvPr>
            <p:ph type="sldNum" sz="quarter" idx="12"/>
          </p:nvPr>
        </p:nvSpPr>
        <p:spPr/>
        <p:txBody>
          <a:bodyPr/>
          <a:lstStyle/>
          <a:p>
            <a:fld id="{C54987AA-9D49-44A8-9116-5F9A0C5AAFC3}" type="slidenum">
              <a:rPr lang="en-US" smtClean="0"/>
              <a:t>‹#›</a:t>
            </a:fld>
            <a:endParaRPr lang="en-US"/>
          </a:p>
        </p:txBody>
      </p:sp>
    </p:spTree>
    <p:extLst>
      <p:ext uri="{BB962C8B-B14F-4D97-AF65-F5344CB8AC3E}">
        <p14:creationId xmlns:p14="http://schemas.microsoft.com/office/powerpoint/2010/main" val="1720517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8F7D95-F130-B9CE-946C-569FC63049B7}"/>
              </a:ext>
            </a:extLst>
          </p:cNvPr>
          <p:cNvSpPr>
            <a:spLocks noGrp="1"/>
          </p:cNvSpPr>
          <p:nvPr>
            <p:ph type="dt" sz="half" idx="10"/>
          </p:nvPr>
        </p:nvSpPr>
        <p:spPr/>
        <p:txBody>
          <a:bodyPr/>
          <a:lstStyle/>
          <a:p>
            <a:fld id="{8A5FFA64-119C-4222-A41D-E35DEA8D33A5}" type="datetimeFigureOut">
              <a:rPr lang="en-US" smtClean="0"/>
              <a:t>3/3/2023</a:t>
            </a:fld>
            <a:endParaRPr lang="en-US"/>
          </a:p>
        </p:txBody>
      </p:sp>
      <p:sp>
        <p:nvSpPr>
          <p:cNvPr id="3" name="Footer Placeholder 2">
            <a:extLst>
              <a:ext uri="{FF2B5EF4-FFF2-40B4-BE49-F238E27FC236}">
                <a16:creationId xmlns:a16="http://schemas.microsoft.com/office/drawing/2014/main" id="{BC52BB28-C697-C77B-EDB6-36AF6CEB38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B9045B-772D-04D3-6FFD-42B243C6A4BE}"/>
              </a:ext>
            </a:extLst>
          </p:cNvPr>
          <p:cNvSpPr>
            <a:spLocks noGrp="1"/>
          </p:cNvSpPr>
          <p:nvPr>
            <p:ph type="sldNum" sz="quarter" idx="12"/>
          </p:nvPr>
        </p:nvSpPr>
        <p:spPr/>
        <p:txBody>
          <a:bodyPr/>
          <a:lstStyle/>
          <a:p>
            <a:fld id="{C54987AA-9D49-44A8-9116-5F9A0C5AAFC3}" type="slidenum">
              <a:rPr lang="en-US" smtClean="0"/>
              <a:t>‹#›</a:t>
            </a:fld>
            <a:endParaRPr lang="en-US"/>
          </a:p>
        </p:txBody>
      </p:sp>
    </p:spTree>
    <p:extLst>
      <p:ext uri="{BB962C8B-B14F-4D97-AF65-F5344CB8AC3E}">
        <p14:creationId xmlns:p14="http://schemas.microsoft.com/office/powerpoint/2010/main" val="29172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1F6D-B716-E7C4-DF43-757CAB693A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805759-35E6-9797-4B98-EFF945E925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08BFFC-3D5D-D33D-C2AE-5DDFB3D847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D6218-40AD-74B9-80B7-C453DB6D8A20}"/>
              </a:ext>
            </a:extLst>
          </p:cNvPr>
          <p:cNvSpPr>
            <a:spLocks noGrp="1"/>
          </p:cNvSpPr>
          <p:nvPr>
            <p:ph type="dt" sz="half" idx="10"/>
          </p:nvPr>
        </p:nvSpPr>
        <p:spPr/>
        <p:txBody>
          <a:bodyPr/>
          <a:lstStyle/>
          <a:p>
            <a:fld id="{8A5FFA64-119C-4222-A41D-E35DEA8D33A5}" type="datetimeFigureOut">
              <a:rPr lang="en-US" smtClean="0"/>
              <a:t>3/3/2023</a:t>
            </a:fld>
            <a:endParaRPr lang="en-US"/>
          </a:p>
        </p:txBody>
      </p:sp>
      <p:sp>
        <p:nvSpPr>
          <p:cNvPr id="6" name="Footer Placeholder 5">
            <a:extLst>
              <a:ext uri="{FF2B5EF4-FFF2-40B4-BE49-F238E27FC236}">
                <a16:creationId xmlns:a16="http://schemas.microsoft.com/office/drawing/2014/main" id="{8EDFCD3F-9C7F-6143-7D05-1FBA808E46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15AA0B-EA35-674F-9A80-59A89030E7D7}"/>
              </a:ext>
            </a:extLst>
          </p:cNvPr>
          <p:cNvSpPr>
            <a:spLocks noGrp="1"/>
          </p:cNvSpPr>
          <p:nvPr>
            <p:ph type="sldNum" sz="quarter" idx="12"/>
          </p:nvPr>
        </p:nvSpPr>
        <p:spPr/>
        <p:txBody>
          <a:bodyPr/>
          <a:lstStyle/>
          <a:p>
            <a:fld id="{C54987AA-9D49-44A8-9116-5F9A0C5AAFC3}" type="slidenum">
              <a:rPr lang="en-US" smtClean="0"/>
              <a:t>‹#›</a:t>
            </a:fld>
            <a:endParaRPr lang="en-US"/>
          </a:p>
        </p:txBody>
      </p:sp>
    </p:spTree>
    <p:extLst>
      <p:ext uri="{BB962C8B-B14F-4D97-AF65-F5344CB8AC3E}">
        <p14:creationId xmlns:p14="http://schemas.microsoft.com/office/powerpoint/2010/main" val="3013191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6B55-3635-BCC2-17CD-7EEBBBA0B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BE9F43-40A9-4623-B33F-BCF9835CA5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6B0BD6-C056-A71B-8C88-92A3B72CA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8FE36A-0385-9EB4-6AC1-1A394E7B33CA}"/>
              </a:ext>
            </a:extLst>
          </p:cNvPr>
          <p:cNvSpPr>
            <a:spLocks noGrp="1"/>
          </p:cNvSpPr>
          <p:nvPr>
            <p:ph type="dt" sz="half" idx="10"/>
          </p:nvPr>
        </p:nvSpPr>
        <p:spPr/>
        <p:txBody>
          <a:bodyPr/>
          <a:lstStyle/>
          <a:p>
            <a:fld id="{8A5FFA64-119C-4222-A41D-E35DEA8D33A5}" type="datetimeFigureOut">
              <a:rPr lang="en-US" smtClean="0"/>
              <a:t>3/3/2023</a:t>
            </a:fld>
            <a:endParaRPr lang="en-US"/>
          </a:p>
        </p:txBody>
      </p:sp>
      <p:sp>
        <p:nvSpPr>
          <p:cNvPr id="6" name="Footer Placeholder 5">
            <a:extLst>
              <a:ext uri="{FF2B5EF4-FFF2-40B4-BE49-F238E27FC236}">
                <a16:creationId xmlns:a16="http://schemas.microsoft.com/office/drawing/2014/main" id="{D01B47DF-7EBF-D52B-C3D6-3DC97C568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4CE5FA-4419-5E3B-42C6-745E1177B38D}"/>
              </a:ext>
            </a:extLst>
          </p:cNvPr>
          <p:cNvSpPr>
            <a:spLocks noGrp="1"/>
          </p:cNvSpPr>
          <p:nvPr>
            <p:ph type="sldNum" sz="quarter" idx="12"/>
          </p:nvPr>
        </p:nvSpPr>
        <p:spPr/>
        <p:txBody>
          <a:bodyPr/>
          <a:lstStyle/>
          <a:p>
            <a:fld id="{C54987AA-9D49-44A8-9116-5F9A0C5AAFC3}" type="slidenum">
              <a:rPr lang="en-US" smtClean="0"/>
              <a:t>‹#›</a:t>
            </a:fld>
            <a:endParaRPr lang="en-US"/>
          </a:p>
        </p:txBody>
      </p:sp>
    </p:spTree>
    <p:extLst>
      <p:ext uri="{BB962C8B-B14F-4D97-AF65-F5344CB8AC3E}">
        <p14:creationId xmlns:p14="http://schemas.microsoft.com/office/powerpoint/2010/main" val="1099876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9DD286-6331-DD11-3516-4CD38837651A}"/>
              </a:ext>
            </a:extLst>
          </p:cNvPr>
          <p:cNvSpPr>
            <a:spLocks noGrp="1"/>
          </p:cNvSpPr>
          <p:nvPr>
            <p:ph type="title"/>
          </p:nvPr>
        </p:nvSpPr>
        <p:spPr>
          <a:xfrm>
            <a:off x="334962" y="188914"/>
            <a:ext cx="11522075" cy="11350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AFFE30-9A04-7D38-262A-A94DCDF7158C}"/>
              </a:ext>
            </a:extLst>
          </p:cNvPr>
          <p:cNvSpPr>
            <a:spLocks noGrp="1"/>
          </p:cNvSpPr>
          <p:nvPr>
            <p:ph type="body" idx="1"/>
          </p:nvPr>
        </p:nvSpPr>
        <p:spPr>
          <a:xfrm>
            <a:off x="334962" y="1649412"/>
            <a:ext cx="11522075" cy="45164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17448-A1E8-4BF8-1B70-C78909223BDB}"/>
              </a:ext>
            </a:extLst>
          </p:cNvPr>
          <p:cNvSpPr>
            <a:spLocks noGrp="1"/>
          </p:cNvSpPr>
          <p:nvPr>
            <p:ph type="dt" sz="half" idx="2"/>
          </p:nvPr>
        </p:nvSpPr>
        <p:spPr>
          <a:xfrm>
            <a:off x="334962" y="6356350"/>
            <a:ext cx="301942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5FFA64-119C-4222-A41D-E35DEA8D33A5}" type="datetimeFigureOut">
              <a:rPr lang="en-US" smtClean="0"/>
              <a:t>3/3/2023</a:t>
            </a:fld>
            <a:endParaRPr lang="en-US"/>
          </a:p>
        </p:txBody>
      </p:sp>
      <p:sp>
        <p:nvSpPr>
          <p:cNvPr id="5" name="Footer Placeholder 4">
            <a:extLst>
              <a:ext uri="{FF2B5EF4-FFF2-40B4-BE49-F238E27FC236}">
                <a16:creationId xmlns:a16="http://schemas.microsoft.com/office/drawing/2014/main" id="{EF9CBDA2-2C33-83FB-D8E9-48EFDDA7A853}"/>
              </a:ext>
            </a:extLst>
          </p:cNvPr>
          <p:cNvSpPr>
            <a:spLocks noGrp="1"/>
          </p:cNvSpPr>
          <p:nvPr>
            <p:ph type="ftr" sz="quarter" idx="3"/>
          </p:nvPr>
        </p:nvSpPr>
        <p:spPr>
          <a:xfrm>
            <a:off x="3831430" y="6356350"/>
            <a:ext cx="452913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CBCEB21-CD73-7BA0-5852-3414B28ED5FD}"/>
              </a:ext>
            </a:extLst>
          </p:cNvPr>
          <p:cNvSpPr>
            <a:spLocks noGrp="1"/>
          </p:cNvSpPr>
          <p:nvPr>
            <p:ph type="sldNum" sz="quarter" idx="4"/>
          </p:nvPr>
        </p:nvSpPr>
        <p:spPr>
          <a:xfrm>
            <a:off x="8837612" y="6356350"/>
            <a:ext cx="301942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4987AA-9D49-44A8-9116-5F9A0C5AAFC3}" type="slidenum">
              <a:rPr lang="en-US" smtClean="0"/>
              <a:t>‹#›</a:t>
            </a:fld>
            <a:endParaRPr lang="en-US"/>
          </a:p>
        </p:txBody>
      </p:sp>
    </p:spTree>
    <p:extLst>
      <p:ext uri="{BB962C8B-B14F-4D97-AF65-F5344CB8AC3E}">
        <p14:creationId xmlns:p14="http://schemas.microsoft.com/office/powerpoint/2010/main" val="246199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userDrawn="1">
          <p15:clr>
            <a:srgbClr val="F26B43"/>
          </p15:clr>
        </p15:guide>
        <p15:guide id="2" pos="7469" userDrawn="1">
          <p15:clr>
            <a:srgbClr val="F26B43"/>
          </p15:clr>
        </p15:guide>
        <p15:guide id="3" orient="horz" pos="119" userDrawn="1">
          <p15:clr>
            <a:srgbClr val="F26B43"/>
          </p15:clr>
        </p15:guide>
        <p15:guide id="4" orient="horz" pos="38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pxhere.com/en/photo/1418586"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kapoorraghav0310@gmail.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mailto:arpitsinghgautam777@gmail.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tinyurl.com/yk95k7xk"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1.png"/><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gif"/><Relationship Id="rId11" Type="http://schemas.openxmlformats.org/officeDocument/2006/relationships/image" Target="../media/image17.png"/><Relationship Id="rId5" Type="http://schemas.openxmlformats.org/officeDocument/2006/relationships/image" Target="../media/image11.gif"/><Relationship Id="rId10" Type="http://schemas.openxmlformats.org/officeDocument/2006/relationships/image" Target="../media/image16.gif"/><Relationship Id="rId4" Type="http://schemas.openxmlformats.org/officeDocument/2006/relationships/image" Target="../media/image10.png"/><Relationship Id="rId9" Type="http://schemas.openxmlformats.org/officeDocument/2006/relationships/image" Target="../media/image15.gif"/></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hyperlink" Target="https://www.pexels.com/photo/coding-computer-data-depth-of-field-57758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2.jp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61000">
              <a:schemeClr val="accent4">
                <a:lumMod val="89000"/>
              </a:schemeClr>
            </a:gs>
            <a:gs pos="23000">
              <a:schemeClr val="accent4">
                <a:lumMod val="89000"/>
              </a:schemeClr>
            </a:gs>
            <a:gs pos="56000">
              <a:schemeClr val="accent4">
                <a:lumMod val="75000"/>
              </a:schemeClr>
            </a:gs>
            <a:gs pos="93000">
              <a:schemeClr val="accent4">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A804782-F797-7856-E4DF-0111E5938FBC}"/>
              </a:ext>
            </a:extLst>
          </p:cNvPr>
          <p:cNvSpPr/>
          <p:nvPr/>
        </p:nvSpPr>
        <p:spPr>
          <a:xfrm>
            <a:off x="-27008" y="3718741"/>
            <a:ext cx="7162800" cy="1419911"/>
          </a:xfrm>
          <a:prstGeom prst="roundRect">
            <a:avLst>
              <a:gd name="adj" fmla="val 50000"/>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B476F-E503-0644-6F05-DE4CC783CB06}"/>
              </a:ext>
            </a:extLst>
          </p:cNvPr>
          <p:cNvSpPr>
            <a:spLocks noGrp="1"/>
          </p:cNvSpPr>
          <p:nvPr>
            <p:ph type="ctrTitle"/>
          </p:nvPr>
        </p:nvSpPr>
        <p:spPr>
          <a:xfrm>
            <a:off x="251525" y="3879474"/>
            <a:ext cx="6401117" cy="1088468"/>
          </a:xfrm>
        </p:spPr>
        <p:txBody>
          <a:bodyPr anchor="ctr">
            <a:normAutofit fontScale="90000"/>
          </a:bodyPr>
          <a:lstStyle/>
          <a:p>
            <a:pPr algn="l"/>
            <a:r>
              <a:rPr lang="en-US" sz="6600" b="1" dirty="0">
                <a:solidFill>
                  <a:schemeClr val="bg1"/>
                </a:solidFill>
              </a:rPr>
              <a:t>Recipe Genie Pad </a:t>
            </a:r>
          </a:p>
        </p:txBody>
      </p:sp>
      <p:sp>
        <p:nvSpPr>
          <p:cNvPr id="3" name="Subtitle 2">
            <a:extLst>
              <a:ext uri="{FF2B5EF4-FFF2-40B4-BE49-F238E27FC236}">
                <a16:creationId xmlns:a16="http://schemas.microsoft.com/office/drawing/2014/main" id="{37AB7ECA-CC59-5D7C-C9A2-BBC89497EAE5}"/>
              </a:ext>
            </a:extLst>
          </p:cNvPr>
          <p:cNvSpPr>
            <a:spLocks noGrp="1"/>
          </p:cNvSpPr>
          <p:nvPr>
            <p:ph type="subTitle" idx="1"/>
          </p:nvPr>
        </p:nvSpPr>
        <p:spPr>
          <a:xfrm>
            <a:off x="251525" y="5382394"/>
            <a:ext cx="6401117" cy="515563"/>
          </a:xfrm>
        </p:spPr>
        <p:txBody>
          <a:bodyPr anchor="ctr">
            <a:normAutofit fontScale="77500" lnSpcReduction="20000"/>
          </a:bodyPr>
          <a:lstStyle/>
          <a:p>
            <a:pPr algn="l"/>
            <a:r>
              <a:rPr lang="en-US" sz="3200" dirty="0"/>
              <a:t>“Give me the Image I will give you recipe”</a:t>
            </a:r>
          </a:p>
        </p:txBody>
      </p:sp>
      <p:sp>
        <p:nvSpPr>
          <p:cNvPr id="13" name="Rectangle: Top Corners Rounded 12">
            <a:extLst>
              <a:ext uri="{FF2B5EF4-FFF2-40B4-BE49-F238E27FC236}">
                <a16:creationId xmlns:a16="http://schemas.microsoft.com/office/drawing/2014/main" id="{90391BCC-AF38-8673-FC05-8C9FDDCD933B}"/>
              </a:ext>
            </a:extLst>
          </p:cNvPr>
          <p:cNvSpPr/>
          <p:nvPr/>
        </p:nvSpPr>
        <p:spPr>
          <a:xfrm rot="5400000">
            <a:off x="-148195" y="6463700"/>
            <a:ext cx="382634" cy="86244"/>
          </a:xfrm>
          <a:prstGeom prst="round2SameRect">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EAAEFF0-D952-E8D5-5ABC-F88A7A679C1B}"/>
              </a:ext>
            </a:extLst>
          </p:cNvPr>
          <p:cNvSpPr/>
          <p:nvPr/>
        </p:nvSpPr>
        <p:spPr>
          <a:xfrm>
            <a:off x="598293" y="4877713"/>
            <a:ext cx="1386840" cy="129038"/>
          </a:xfrm>
          <a:prstGeom prst="roundRect">
            <a:avLst>
              <a:gd name="adj" fmla="val 50000"/>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7EAA94A-0878-D503-2657-D5345363ADB3}"/>
              </a:ext>
            </a:extLst>
          </p:cNvPr>
          <p:cNvSpPr/>
          <p:nvPr/>
        </p:nvSpPr>
        <p:spPr>
          <a:xfrm>
            <a:off x="7266520" y="789520"/>
            <a:ext cx="1423240" cy="1423240"/>
          </a:xfrm>
          <a:prstGeom prst="ellipse">
            <a:avLst/>
          </a:prstGeom>
          <a:noFill/>
          <a:ln>
            <a:solidFill>
              <a:srgbClr val="F8E7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9C1C895-8A5E-F6E5-24D5-37DFEA101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9449" y="1325264"/>
            <a:ext cx="4102550" cy="3616968"/>
          </a:xfrm>
          <a:prstGeom prst="rect">
            <a:avLst/>
          </a:prstGeom>
        </p:spPr>
      </p:pic>
      <p:pic>
        <p:nvPicPr>
          <p:cNvPr id="9" name="Picture 8">
            <a:extLst>
              <a:ext uri="{FF2B5EF4-FFF2-40B4-BE49-F238E27FC236}">
                <a16:creationId xmlns:a16="http://schemas.microsoft.com/office/drawing/2014/main" id="{64293B56-6C99-AAC9-1439-85ECAC4ADA3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90681"/>
            <a:ext cx="8003569" cy="3323627"/>
          </a:xfrm>
          <a:prstGeom prst="rect">
            <a:avLst/>
          </a:prstGeom>
          <a:effectLst>
            <a:outerShdw dist="50800" dir="5400000" algn="ctr" rotWithShape="0">
              <a:srgbClr val="000000"/>
            </a:outerShdw>
          </a:effectLst>
        </p:spPr>
      </p:pic>
      <p:pic>
        <p:nvPicPr>
          <p:cNvPr id="5" name="Picture 4">
            <a:extLst>
              <a:ext uri="{FF2B5EF4-FFF2-40B4-BE49-F238E27FC236}">
                <a16:creationId xmlns:a16="http://schemas.microsoft.com/office/drawing/2014/main" id="{C674651F-9212-6E98-8E32-D4FD8321B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
        <p:nvSpPr>
          <p:cNvPr id="7" name="TextBox 6">
            <a:extLst>
              <a:ext uri="{FF2B5EF4-FFF2-40B4-BE49-F238E27FC236}">
                <a16:creationId xmlns:a16="http://schemas.microsoft.com/office/drawing/2014/main" id="{04C4D7FE-D8E7-6AA2-6A5C-2887D236BA15}"/>
              </a:ext>
            </a:extLst>
          </p:cNvPr>
          <p:cNvSpPr txBox="1"/>
          <p:nvPr/>
        </p:nvSpPr>
        <p:spPr>
          <a:xfrm>
            <a:off x="1404835" y="6205239"/>
            <a:ext cx="3468823" cy="369332"/>
          </a:xfrm>
          <a:prstGeom prst="rect">
            <a:avLst/>
          </a:prstGeom>
          <a:noFill/>
        </p:spPr>
        <p:txBody>
          <a:bodyPr wrap="square" rtlCol="0">
            <a:spAutoFit/>
          </a:bodyPr>
          <a:lstStyle/>
          <a:p>
            <a:r>
              <a:rPr lang="en-IN" b="1" dirty="0">
                <a:solidFill>
                  <a:schemeClr val="bg1"/>
                </a:solidFill>
              </a:rPr>
              <a:t>Team 404</a:t>
            </a:r>
          </a:p>
        </p:txBody>
      </p:sp>
    </p:spTree>
    <p:extLst>
      <p:ext uri="{BB962C8B-B14F-4D97-AF65-F5344CB8AC3E}">
        <p14:creationId xmlns:p14="http://schemas.microsoft.com/office/powerpoint/2010/main" val="1248092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6D40-2227-5A32-2A3A-5367E3465D7A}"/>
              </a:ext>
            </a:extLst>
          </p:cNvPr>
          <p:cNvSpPr>
            <a:spLocks noGrp="1"/>
          </p:cNvSpPr>
          <p:nvPr>
            <p:ph type="title"/>
          </p:nvPr>
        </p:nvSpPr>
        <p:spPr/>
        <p:txBody>
          <a:bodyPr/>
          <a:lstStyle/>
          <a:p>
            <a:pPr algn="ctr"/>
            <a:r>
              <a:rPr lang="en-IN" dirty="0"/>
              <a:t>Power Bi Dashboard </a:t>
            </a:r>
          </a:p>
        </p:txBody>
      </p:sp>
      <p:sp>
        <p:nvSpPr>
          <p:cNvPr id="3" name="Content Placeholder 2">
            <a:extLst>
              <a:ext uri="{FF2B5EF4-FFF2-40B4-BE49-F238E27FC236}">
                <a16:creationId xmlns:a16="http://schemas.microsoft.com/office/drawing/2014/main" id="{0F1B1388-B0F2-1A37-43AC-5B7DE036CCE5}"/>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7F528DB-17C2-C1AE-79D8-43F7281CC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Tree>
    <p:extLst>
      <p:ext uri="{BB962C8B-B14F-4D97-AF65-F5344CB8AC3E}">
        <p14:creationId xmlns:p14="http://schemas.microsoft.com/office/powerpoint/2010/main" val="1019290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6D40-2227-5A32-2A3A-5367E3465D7A}"/>
              </a:ext>
            </a:extLst>
          </p:cNvPr>
          <p:cNvSpPr>
            <a:spLocks noGrp="1"/>
          </p:cNvSpPr>
          <p:nvPr>
            <p:ph type="title"/>
          </p:nvPr>
        </p:nvSpPr>
        <p:spPr/>
        <p:txBody>
          <a:bodyPr/>
          <a:lstStyle/>
          <a:p>
            <a:pPr algn="ctr"/>
            <a:r>
              <a:rPr lang="en-IN" dirty="0"/>
              <a:t>UI</a:t>
            </a:r>
          </a:p>
        </p:txBody>
      </p:sp>
      <p:sp>
        <p:nvSpPr>
          <p:cNvPr id="3" name="Content Placeholder 2">
            <a:extLst>
              <a:ext uri="{FF2B5EF4-FFF2-40B4-BE49-F238E27FC236}">
                <a16:creationId xmlns:a16="http://schemas.microsoft.com/office/drawing/2014/main" id="{0F1B1388-B0F2-1A37-43AC-5B7DE036CCE5}"/>
              </a:ext>
            </a:extLst>
          </p:cNvPr>
          <p:cNvSpPr>
            <a:spLocks noGrp="1"/>
          </p:cNvSpPr>
          <p:nvPr>
            <p:ph idx="1"/>
          </p:nvPr>
        </p:nvSpPr>
        <p:spPr/>
        <p:txBody>
          <a:bodyPr/>
          <a:lstStyle/>
          <a:p>
            <a:pPr marL="0" indent="0">
              <a:buNone/>
            </a:pPr>
            <a:r>
              <a:rPr lang="en-IN" dirty="0"/>
              <a:t> </a:t>
            </a:r>
          </a:p>
        </p:txBody>
      </p:sp>
      <p:pic>
        <p:nvPicPr>
          <p:cNvPr id="5" name="Picture 4">
            <a:extLst>
              <a:ext uri="{FF2B5EF4-FFF2-40B4-BE49-F238E27FC236}">
                <a16:creationId xmlns:a16="http://schemas.microsoft.com/office/drawing/2014/main" id="{2177B827-5DC5-F035-4692-B397CA2E06FA}"/>
              </a:ext>
            </a:extLst>
          </p:cNvPr>
          <p:cNvPicPr>
            <a:picLocks noChangeAspect="1"/>
          </p:cNvPicPr>
          <p:nvPr/>
        </p:nvPicPr>
        <p:blipFill>
          <a:blip r:embed="rId2"/>
          <a:stretch>
            <a:fillRect/>
          </a:stretch>
        </p:blipFill>
        <p:spPr>
          <a:xfrm>
            <a:off x="6806151" y="3429000"/>
            <a:ext cx="4933361" cy="2775016"/>
          </a:xfrm>
          <a:prstGeom prst="rect">
            <a:avLst/>
          </a:prstGeom>
        </p:spPr>
      </p:pic>
      <p:pic>
        <p:nvPicPr>
          <p:cNvPr id="4" name="Picture 3">
            <a:extLst>
              <a:ext uri="{FF2B5EF4-FFF2-40B4-BE49-F238E27FC236}">
                <a16:creationId xmlns:a16="http://schemas.microsoft.com/office/drawing/2014/main" id="{02F8B3E8-236D-9A82-6762-E8947C7E1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Tree>
    <p:extLst>
      <p:ext uri="{BB962C8B-B14F-4D97-AF65-F5344CB8AC3E}">
        <p14:creationId xmlns:p14="http://schemas.microsoft.com/office/powerpoint/2010/main" val="1660356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04936D-990D-8D6A-492D-40FD7D5DB1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pic>
        <p:nvPicPr>
          <p:cNvPr id="6" name="Picture 5">
            <a:extLst>
              <a:ext uri="{FF2B5EF4-FFF2-40B4-BE49-F238E27FC236}">
                <a16:creationId xmlns:a16="http://schemas.microsoft.com/office/drawing/2014/main" id="{CEC4DF1E-81EF-3CAB-5385-384B21F10D79}"/>
              </a:ext>
            </a:extLst>
          </p:cNvPr>
          <p:cNvPicPr>
            <a:picLocks noChangeAspect="1"/>
          </p:cNvPicPr>
          <p:nvPr/>
        </p:nvPicPr>
        <p:blipFill>
          <a:blip r:embed="rId3"/>
          <a:stretch>
            <a:fillRect/>
          </a:stretch>
        </p:blipFill>
        <p:spPr>
          <a:xfrm>
            <a:off x="609602" y="3429000"/>
            <a:ext cx="5455986" cy="26080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70BF2951-426D-84EE-7A49-19D20BD09F6F}"/>
              </a:ext>
            </a:extLst>
          </p:cNvPr>
          <p:cNvPicPr>
            <a:picLocks noChangeAspect="1"/>
          </p:cNvPicPr>
          <p:nvPr/>
        </p:nvPicPr>
        <p:blipFill>
          <a:blip r:embed="rId4"/>
          <a:stretch>
            <a:fillRect/>
          </a:stretch>
        </p:blipFill>
        <p:spPr>
          <a:xfrm>
            <a:off x="609602" y="543319"/>
            <a:ext cx="5455986" cy="27450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3807B448-2425-EBF1-ED6D-F3D3661BCD1B}"/>
              </a:ext>
            </a:extLst>
          </p:cNvPr>
          <p:cNvPicPr>
            <a:picLocks noChangeAspect="1"/>
          </p:cNvPicPr>
          <p:nvPr/>
        </p:nvPicPr>
        <p:blipFill>
          <a:blip r:embed="rId5"/>
          <a:stretch>
            <a:fillRect/>
          </a:stretch>
        </p:blipFill>
        <p:spPr>
          <a:xfrm>
            <a:off x="7160340" y="1435677"/>
            <a:ext cx="4422058" cy="4601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8814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Rectangle: Single Corner Rounded 1042">
            <a:extLst>
              <a:ext uri="{FF2B5EF4-FFF2-40B4-BE49-F238E27FC236}">
                <a16:creationId xmlns:a16="http://schemas.microsoft.com/office/drawing/2014/main" id="{FE26568B-459A-EDDE-133F-ED4BD13B8AF0}"/>
              </a:ext>
            </a:extLst>
          </p:cNvPr>
          <p:cNvSpPr/>
          <p:nvPr/>
        </p:nvSpPr>
        <p:spPr>
          <a:xfrm flipV="1">
            <a:off x="3205422" y="190663"/>
            <a:ext cx="5497710" cy="1993992"/>
          </a:xfrm>
          <a:prstGeom prst="round1Rect">
            <a:avLst>
              <a:gd name="adj" fmla="val 354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0F829A1-3E49-8245-7C1D-C8D6715C2A26}"/>
              </a:ext>
            </a:extLst>
          </p:cNvPr>
          <p:cNvSpPr>
            <a:spLocks noGrp="1"/>
          </p:cNvSpPr>
          <p:nvPr>
            <p:ph type="title"/>
          </p:nvPr>
        </p:nvSpPr>
        <p:spPr>
          <a:xfrm>
            <a:off x="4091928" y="629580"/>
            <a:ext cx="3503223" cy="901806"/>
          </a:xfrm>
        </p:spPr>
        <p:txBody>
          <a:bodyPr/>
          <a:lstStyle/>
          <a:p>
            <a:r>
              <a:rPr lang="en-US" b="1" dirty="0">
                <a:solidFill>
                  <a:srgbClr val="E6555D"/>
                </a:solidFill>
              </a:rPr>
              <a:t>Results </a:t>
            </a:r>
          </a:p>
        </p:txBody>
      </p:sp>
      <p:sp>
        <p:nvSpPr>
          <p:cNvPr id="2" name="Slide Number Placeholder 5">
            <a:extLst>
              <a:ext uri="{FF2B5EF4-FFF2-40B4-BE49-F238E27FC236}">
                <a16:creationId xmlns:a16="http://schemas.microsoft.com/office/drawing/2014/main" id="{65820AC6-6E86-E7E3-EC99-E02C72C73509}"/>
              </a:ext>
            </a:extLst>
          </p:cNvPr>
          <p:cNvSpPr txBox="1">
            <a:spLocks/>
          </p:cNvSpPr>
          <p:nvPr/>
        </p:nvSpPr>
        <p:spPr>
          <a:xfrm>
            <a:off x="10712245" y="6324260"/>
            <a:ext cx="353962" cy="365125"/>
          </a:xfrm>
          <a:prstGeom prst="rect">
            <a:avLst/>
          </a:prstGeom>
        </p:spPr>
        <p:txBody>
          <a:bodyPr vert="horz" lIns="0" tIns="0" rIns="0" bIns="0" rtlCol="0" anchor="ctr"/>
          <a:lstStyle>
            <a:defPPr>
              <a:defRPr lang="en-US"/>
            </a:defPPr>
            <a:lvl1pPr marL="0" algn="ctr" defTabSz="914400" rtl="0" eaLnBrk="1" latinLnBrk="0" hangingPunct="1">
              <a:defRPr sz="10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54987AA-9D49-44A8-9116-5F9A0C5AAFC3}" type="slidenum">
              <a:rPr kumimoji="0" lang="en-US" sz="105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050" b="1" i="0" u="none" strike="noStrike" kern="1200" cap="none" spc="0" normalizeH="0" baseline="0" noProof="0" dirty="0">
              <a:ln>
                <a:noFill/>
              </a:ln>
              <a:solidFill>
                <a:prstClr val="white"/>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4650092-AC73-FA52-1997-A0F88595A032}"/>
              </a:ext>
            </a:extLst>
          </p:cNvPr>
          <p:cNvSpPr/>
          <p:nvPr/>
        </p:nvSpPr>
        <p:spPr>
          <a:xfrm rot="16200000">
            <a:off x="426383" y="2505398"/>
            <a:ext cx="3431201" cy="3614038"/>
          </a:xfrm>
          <a:prstGeom prst="roundRect">
            <a:avLst>
              <a:gd name="adj" fmla="val 9895"/>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9F05CFD-A28F-DB6E-1A8B-5D3E1B57976E}"/>
              </a:ext>
            </a:extLst>
          </p:cNvPr>
          <p:cNvSpPr/>
          <p:nvPr/>
        </p:nvSpPr>
        <p:spPr>
          <a:xfrm>
            <a:off x="563473" y="3601187"/>
            <a:ext cx="3157020" cy="45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1" i="0" u="none" strike="noStrike" kern="1200" cap="none" spc="0" normalizeH="0" baseline="0" noProof="0" dirty="0">
                <a:ln>
                  <a:noFill/>
                </a:ln>
                <a:solidFill>
                  <a:srgbClr val="E6555D"/>
                </a:solidFill>
                <a:effectLst/>
                <a:uLnTx/>
                <a:uFillTx/>
                <a:latin typeface="Segoe UI"/>
                <a:ea typeface="+mn-ea"/>
                <a:cs typeface="Arial" panose="020B0604020202020204" pitchFamily="34" charset="0"/>
              </a:rPr>
              <a:t>Accuracy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srgbClr val="E6555D"/>
                </a:solidFill>
                <a:effectLst/>
                <a:uLnTx/>
                <a:uFillTx/>
                <a:latin typeface="Segoe UI"/>
                <a:ea typeface="+mn-ea"/>
                <a:cs typeface="Arial" panose="020B0604020202020204" pitchFamily="34" charset="0"/>
              </a:rPr>
              <a:t>dolor sit amet</a:t>
            </a:r>
            <a:endParaRPr kumimoji="0" lang="en-US" sz="1400" b="1" i="0" u="none" strike="noStrike" kern="1200" cap="none" spc="0" normalizeH="0" baseline="0" noProof="0" dirty="0">
              <a:ln>
                <a:noFill/>
              </a:ln>
              <a:solidFill>
                <a:srgbClr val="E6555D"/>
              </a:solidFill>
              <a:effectLst/>
              <a:uLnTx/>
              <a:uFillTx/>
              <a:latin typeface="Segoe UI"/>
              <a:ea typeface="+mn-ea"/>
              <a:cs typeface="Arial" panose="020B0604020202020204" pitchFamily="34" charset="0"/>
            </a:endParaRPr>
          </a:p>
        </p:txBody>
      </p:sp>
      <p:sp>
        <p:nvSpPr>
          <p:cNvPr id="16" name="Rectangle 15">
            <a:extLst>
              <a:ext uri="{FF2B5EF4-FFF2-40B4-BE49-F238E27FC236}">
                <a16:creationId xmlns:a16="http://schemas.microsoft.com/office/drawing/2014/main" id="{FDC72326-2F90-56BF-63A6-16BA9B50CA50}"/>
              </a:ext>
            </a:extLst>
          </p:cNvPr>
          <p:cNvSpPr/>
          <p:nvPr/>
        </p:nvSpPr>
        <p:spPr>
          <a:xfrm>
            <a:off x="700916" y="4499586"/>
            <a:ext cx="2882134"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Lorem ipsum dolor sit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amet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consectetur</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adipiscing</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elit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sed do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eiusmod</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tempor</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incididunt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ut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labore et dolore magna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aliqua</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a:t>
            </a:r>
          </a:p>
        </p:txBody>
      </p:sp>
      <p:sp>
        <p:nvSpPr>
          <p:cNvPr id="17" name="Rectangle: Rounded Corners 16">
            <a:extLst>
              <a:ext uri="{FF2B5EF4-FFF2-40B4-BE49-F238E27FC236}">
                <a16:creationId xmlns:a16="http://schemas.microsoft.com/office/drawing/2014/main" id="{E577F6AE-9AD8-6E2C-BD17-9642B7B8C7A7}"/>
              </a:ext>
            </a:extLst>
          </p:cNvPr>
          <p:cNvSpPr/>
          <p:nvPr/>
        </p:nvSpPr>
        <p:spPr>
          <a:xfrm>
            <a:off x="1420593" y="5918028"/>
            <a:ext cx="1442781" cy="113767"/>
          </a:xfrm>
          <a:prstGeom prst="roundRect">
            <a:avLst>
              <a:gd name="adj" fmla="val 50000"/>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62CBD2B7-BA42-3608-239D-486E2A102276}"/>
              </a:ext>
            </a:extLst>
          </p:cNvPr>
          <p:cNvGrpSpPr/>
          <p:nvPr/>
        </p:nvGrpSpPr>
        <p:grpSpPr>
          <a:xfrm>
            <a:off x="1966253" y="2821089"/>
            <a:ext cx="483856" cy="483856"/>
            <a:chOff x="2230254" y="2887950"/>
            <a:chExt cx="483856" cy="483856"/>
          </a:xfrm>
        </p:grpSpPr>
        <p:sp>
          <p:nvSpPr>
            <p:cNvPr id="12" name="Oval 11">
              <a:extLst>
                <a:ext uri="{FF2B5EF4-FFF2-40B4-BE49-F238E27FC236}">
                  <a16:creationId xmlns:a16="http://schemas.microsoft.com/office/drawing/2014/main" id="{F9771EAF-2755-9A11-41FF-556F2E1E3E34}"/>
                </a:ext>
              </a:extLst>
            </p:cNvPr>
            <p:cNvSpPr/>
            <p:nvPr/>
          </p:nvSpPr>
          <p:spPr>
            <a:xfrm>
              <a:off x="2230254" y="2887950"/>
              <a:ext cx="483856" cy="483856"/>
            </a:xfrm>
            <a:prstGeom prst="ellipse">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7" name="Group 46">
              <a:extLst>
                <a:ext uri="{FF2B5EF4-FFF2-40B4-BE49-F238E27FC236}">
                  <a16:creationId xmlns:a16="http://schemas.microsoft.com/office/drawing/2014/main" id="{AAE44F26-A268-A2CD-C9E4-2F3CE239C908}"/>
                </a:ext>
              </a:extLst>
            </p:cNvPr>
            <p:cNvGrpSpPr/>
            <p:nvPr/>
          </p:nvGrpSpPr>
          <p:grpSpPr>
            <a:xfrm>
              <a:off x="2380330" y="3037184"/>
              <a:ext cx="183704" cy="185389"/>
              <a:chOff x="7021513" y="2890838"/>
              <a:chExt cx="346076" cy="349250"/>
            </a:xfrm>
          </p:grpSpPr>
          <p:sp>
            <p:nvSpPr>
              <p:cNvPr id="48" name="Freeform 12">
                <a:extLst>
                  <a:ext uri="{FF2B5EF4-FFF2-40B4-BE49-F238E27FC236}">
                    <a16:creationId xmlns:a16="http://schemas.microsoft.com/office/drawing/2014/main" id="{63ACCE4D-3069-08F0-17AC-288939F83FB4}"/>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3">
                <a:extLst>
                  <a:ext uri="{FF2B5EF4-FFF2-40B4-BE49-F238E27FC236}">
                    <a16:creationId xmlns:a16="http://schemas.microsoft.com/office/drawing/2014/main" id="{067B3D98-54AE-F5DA-6BF8-6B8B3884B368}"/>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Segoe UI"/>
                  <a:ea typeface="+mn-ea"/>
                  <a:cs typeface="+mn-cs"/>
                </a:endParaRPr>
              </a:p>
            </p:txBody>
          </p:sp>
        </p:grpSp>
      </p:grpSp>
      <p:cxnSp>
        <p:nvCxnSpPr>
          <p:cNvPr id="52" name="Straight Connector 51">
            <a:extLst>
              <a:ext uri="{FF2B5EF4-FFF2-40B4-BE49-F238E27FC236}">
                <a16:creationId xmlns:a16="http://schemas.microsoft.com/office/drawing/2014/main" id="{27896004-F33E-D7B9-5EB5-201A7DBCC214}"/>
              </a:ext>
            </a:extLst>
          </p:cNvPr>
          <p:cNvCxnSpPr>
            <a:cxnSpLocks/>
          </p:cNvCxnSpPr>
          <p:nvPr/>
        </p:nvCxnSpPr>
        <p:spPr>
          <a:xfrm>
            <a:off x="615016" y="4247523"/>
            <a:ext cx="30539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2E2518B0-2417-41C0-FB0B-A591CF49F53B}"/>
              </a:ext>
            </a:extLst>
          </p:cNvPr>
          <p:cNvSpPr/>
          <p:nvPr/>
        </p:nvSpPr>
        <p:spPr>
          <a:xfrm rot="16200000">
            <a:off x="4375387" y="2505399"/>
            <a:ext cx="3431201" cy="3614038"/>
          </a:xfrm>
          <a:prstGeom prst="roundRect">
            <a:avLst>
              <a:gd name="adj" fmla="val 9895"/>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48AB2412-0E68-F878-A075-923D7639BB44}"/>
              </a:ext>
            </a:extLst>
          </p:cNvPr>
          <p:cNvSpPr/>
          <p:nvPr/>
        </p:nvSpPr>
        <p:spPr>
          <a:xfrm>
            <a:off x="4512477" y="3601188"/>
            <a:ext cx="3157020" cy="45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1" i="0" u="none" strike="noStrike" kern="1200" cap="none" spc="0" normalizeH="0" baseline="0" noProof="0" dirty="0">
                <a:ln>
                  <a:noFill/>
                </a:ln>
                <a:solidFill>
                  <a:srgbClr val="E6555D"/>
                </a:solidFill>
                <a:effectLst/>
                <a:uLnTx/>
                <a:uFillTx/>
                <a:latin typeface="Segoe UI"/>
                <a:ea typeface="+mn-ea"/>
                <a:cs typeface="Arial" panose="020B0604020202020204" pitchFamily="34" charset="0"/>
              </a:rPr>
              <a:t>PREDICTION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400" b="1" i="0" u="none" strike="noStrike" kern="1200" cap="none" spc="0" normalizeH="0" baseline="0" noProof="0" dirty="0">
                <a:ln>
                  <a:noFill/>
                </a:ln>
                <a:solidFill>
                  <a:srgbClr val="E6555D"/>
                </a:solidFill>
                <a:effectLst/>
                <a:uLnTx/>
                <a:uFillTx/>
                <a:latin typeface="Segoe UI"/>
                <a:ea typeface="+mn-ea"/>
                <a:cs typeface="Arial" panose="020B0604020202020204" pitchFamily="34" charset="0"/>
              </a:rPr>
              <a:t>dolor sit amet</a:t>
            </a:r>
            <a:endParaRPr kumimoji="0" lang="en-US" sz="1400" b="1" i="0" u="none" strike="noStrike" kern="1200" cap="none" spc="0" normalizeH="0" baseline="0" noProof="0" dirty="0">
              <a:ln>
                <a:noFill/>
              </a:ln>
              <a:solidFill>
                <a:srgbClr val="E6555D"/>
              </a:solidFill>
              <a:effectLst/>
              <a:uLnTx/>
              <a:uFillTx/>
              <a:latin typeface="Segoe UI"/>
              <a:ea typeface="+mn-ea"/>
              <a:cs typeface="Arial" panose="020B0604020202020204" pitchFamily="34" charset="0"/>
            </a:endParaRPr>
          </a:p>
        </p:txBody>
      </p:sp>
      <p:sp>
        <p:nvSpPr>
          <p:cNvPr id="55" name="Rectangle 54">
            <a:extLst>
              <a:ext uri="{FF2B5EF4-FFF2-40B4-BE49-F238E27FC236}">
                <a16:creationId xmlns:a16="http://schemas.microsoft.com/office/drawing/2014/main" id="{ABA87904-8173-7544-C2A3-1E294BB9E11F}"/>
              </a:ext>
            </a:extLst>
          </p:cNvPr>
          <p:cNvSpPr/>
          <p:nvPr/>
        </p:nvSpPr>
        <p:spPr>
          <a:xfrm>
            <a:off x="4512477" y="4499587"/>
            <a:ext cx="28836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Lorem ipsum dolor sit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amet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consectetur</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adipiscing</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elit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sed do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eiusmod</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tempor</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incididunt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ut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labore et dolore magna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aliqua</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a:t>
            </a:r>
          </a:p>
        </p:txBody>
      </p:sp>
      <p:sp>
        <p:nvSpPr>
          <p:cNvPr id="57" name="Rectangle: Rounded Corners 56">
            <a:extLst>
              <a:ext uri="{FF2B5EF4-FFF2-40B4-BE49-F238E27FC236}">
                <a16:creationId xmlns:a16="http://schemas.microsoft.com/office/drawing/2014/main" id="{BEA453E2-86DA-34EF-DF71-7CC5DB5FAB2F}"/>
              </a:ext>
            </a:extLst>
          </p:cNvPr>
          <p:cNvSpPr/>
          <p:nvPr/>
        </p:nvSpPr>
        <p:spPr>
          <a:xfrm>
            <a:off x="5369597" y="5918029"/>
            <a:ext cx="1442781" cy="113767"/>
          </a:xfrm>
          <a:prstGeom prst="roundRect">
            <a:avLst>
              <a:gd name="adj" fmla="val 50000"/>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024" name="Straight Connector 1023">
            <a:extLst>
              <a:ext uri="{FF2B5EF4-FFF2-40B4-BE49-F238E27FC236}">
                <a16:creationId xmlns:a16="http://schemas.microsoft.com/office/drawing/2014/main" id="{B401477B-B83E-E73D-6889-CBB9BF791971}"/>
              </a:ext>
            </a:extLst>
          </p:cNvPr>
          <p:cNvCxnSpPr>
            <a:cxnSpLocks/>
          </p:cNvCxnSpPr>
          <p:nvPr/>
        </p:nvCxnSpPr>
        <p:spPr>
          <a:xfrm>
            <a:off x="4564020" y="4247524"/>
            <a:ext cx="30539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25" name="Rectangle: Rounded Corners 1024">
            <a:extLst>
              <a:ext uri="{FF2B5EF4-FFF2-40B4-BE49-F238E27FC236}">
                <a16:creationId xmlns:a16="http://schemas.microsoft.com/office/drawing/2014/main" id="{8D4572AA-D25C-ECE0-4388-64D2C97341F8}"/>
              </a:ext>
            </a:extLst>
          </p:cNvPr>
          <p:cNvSpPr/>
          <p:nvPr/>
        </p:nvSpPr>
        <p:spPr>
          <a:xfrm rot="16200000">
            <a:off x="8324390" y="2505400"/>
            <a:ext cx="3431201" cy="3614038"/>
          </a:xfrm>
          <a:prstGeom prst="roundRect">
            <a:avLst>
              <a:gd name="adj" fmla="val 9895"/>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6" name="Rectangle 1025">
            <a:extLst>
              <a:ext uri="{FF2B5EF4-FFF2-40B4-BE49-F238E27FC236}">
                <a16:creationId xmlns:a16="http://schemas.microsoft.com/office/drawing/2014/main" id="{7A158374-697D-51EC-1017-8C38C39F912F}"/>
              </a:ext>
            </a:extLst>
          </p:cNvPr>
          <p:cNvSpPr/>
          <p:nvPr/>
        </p:nvSpPr>
        <p:spPr>
          <a:xfrm>
            <a:off x="8461480" y="3601189"/>
            <a:ext cx="3157020" cy="45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b="1" dirty="0">
                <a:solidFill>
                  <a:srgbClr val="E6555D"/>
                </a:solidFill>
                <a:latin typeface="Segoe UI"/>
                <a:cs typeface="Arial" panose="020B0604020202020204" pitchFamily="34" charset="0"/>
              </a:rPr>
              <a:t>Error</a:t>
            </a:r>
            <a:r>
              <a:rPr kumimoji="0" lang="da-DK" sz="1800" b="1" i="0" u="none" strike="noStrike" kern="1200" cap="none" spc="0" normalizeH="0" baseline="0" noProof="0" dirty="0">
                <a:ln>
                  <a:noFill/>
                </a:ln>
                <a:solidFill>
                  <a:srgbClr val="E6555D"/>
                </a:solidFill>
                <a:effectLst/>
                <a:uLnTx/>
                <a:uFillTx/>
                <a:latin typeface="Segoe UI"/>
                <a:ea typeface="+mn-ea"/>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E6555D"/>
              </a:solidFill>
              <a:effectLst/>
              <a:uLnTx/>
              <a:uFillTx/>
              <a:latin typeface="Segoe UI"/>
              <a:ea typeface="+mn-ea"/>
              <a:cs typeface="Arial" panose="020B0604020202020204" pitchFamily="34" charset="0"/>
            </a:endParaRPr>
          </a:p>
        </p:txBody>
      </p:sp>
      <p:sp>
        <p:nvSpPr>
          <p:cNvPr id="1027" name="Rectangle 1026">
            <a:extLst>
              <a:ext uri="{FF2B5EF4-FFF2-40B4-BE49-F238E27FC236}">
                <a16:creationId xmlns:a16="http://schemas.microsoft.com/office/drawing/2014/main" id="{0D508248-89D6-7C38-A391-B50B41FDA659}"/>
              </a:ext>
            </a:extLst>
          </p:cNvPr>
          <p:cNvSpPr/>
          <p:nvPr/>
        </p:nvSpPr>
        <p:spPr>
          <a:xfrm>
            <a:off x="8461480" y="4499588"/>
            <a:ext cx="28836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Lorem ipsum dolor sit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amet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consectetur</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adipiscing</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elit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sed do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eiusmod</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tempor</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incididunt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ut</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 labore et dolore magna </a:t>
            </a:r>
            <a:r>
              <a:rPr kumimoji="0" lang="en-US" sz="1400" b="0" i="0" u="none" strike="noStrike" kern="1200" cap="none" spc="0" normalizeH="0" baseline="0" noProof="0" dirty="0" err="1">
                <a:ln>
                  <a:noFill/>
                </a:ln>
                <a:solidFill>
                  <a:prstClr val="black"/>
                </a:solidFill>
                <a:effectLst/>
                <a:uLnTx/>
                <a:uFillTx/>
                <a:latin typeface="Segoe UI"/>
                <a:ea typeface="+mn-ea"/>
                <a:cs typeface="Arial" panose="020B0604020202020204" pitchFamily="34" charset="0"/>
              </a:rPr>
              <a:t>aliqua</a:t>
            </a:r>
            <a:r>
              <a:rPr kumimoji="0" lang="en-US" sz="14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a:t>
            </a:r>
          </a:p>
        </p:txBody>
      </p:sp>
      <p:sp>
        <p:nvSpPr>
          <p:cNvPr id="1028" name="Rectangle: Rounded Corners 1027">
            <a:extLst>
              <a:ext uri="{FF2B5EF4-FFF2-40B4-BE49-F238E27FC236}">
                <a16:creationId xmlns:a16="http://schemas.microsoft.com/office/drawing/2014/main" id="{E1FD7DB3-A7C3-010B-85EF-02E2D53D6147}"/>
              </a:ext>
            </a:extLst>
          </p:cNvPr>
          <p:cNvSpPr/>
          <p:nvPr/>
        </p:nvSpPr>
        <p:spPr>
          <a:xfrm>
            <a:off x="9318600" y="5918030"/>
            <a:ext cx="1442781" cy="113767"/>
          </a:xfrm>
          <a:prstGeom prst="roundRect">
            <a:avLst>
              <a:gd name="adj" fmla="val 50000"/>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035" name="Straight Connector 1034">
            <a:extLst>
              <a:ext uri="{FF2B5EF4-FFF2-40B4-BE49-F238E27FC236}">
                <a16:creationId xmlns:a16="http://schemas.microsoft.com/office/drawing/2014/main" id="{9DF208F2-CF9E-4FAE-DC6E-8331850DF7F3}"/>
              </a:ext>
            </a:extLst>
          </p:cNvPr>
          <p:cNvCxnSpPr>
            <a:cxnSpLocks/>
          </p:cNvCxnSpPr>
          <p:nvPr/>
        </p:nvCxnSpPr>
        <p:spPr>
          <a:xfrm>
            <a:off x="8513023" y="4247525"/>
            <a:ext cx="3053934"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F8E164D2-E037-5233-D922-DACEB9109DD3}"/>
              </a:ext>
            </a:extLst>
          </p:cNvPr>
          <p:cNvGrpSpPr/>
          <p:nvPr/>
        </p:nvGrpSpPr>
        <p:grpSpPr>
          <a:xfrm>
            <a:off x="6179258" y="2887951"/>
            <a:ext cx="483856" cy="483856"/>
            <a:chOff x="2230254" y="2887950"/>
            <a:chExt cx="483856" cy="483856"/>
          </a:xfrm>
        </p:grpSpPr>
        <p:sp>
          <p:nvSpPr>
            <p:cNvPr id="60" name="Oval 59">
              <a:extLst>
                <a:ext uri="{FF2B5EF4-FFF2-40B4-BE49-F238E27FC236}">
                  <a16:creationId xmlns:a16="http://schemas.microsoft.com/office/drawing/2014/main" id="{C9107162-A023-27FC-7A17-8B46CCC4C6E0}"/>
                </a:ext>
              </a:extLst>
            </p:cNvPr>
            <p:cNvSpPr/>
            <p:nvPr/>
          </p:nvSpPr>
          <p:spPr>
            <a:xfrm>
              <a:off x="2230254" y="2887950"/>
              <a:ext cx="483856" cy="483856"/>
            </a:xfrm>
            <a:prstGeom prst="ellipse">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1" name="Group 60">
              <a:extLst>
                <a:ext uri="{FF2B5EF4-FFF2-40B4-BE49-F238E27FC236}">
                  <a16:creationId xmlns:a16="http://schemas.microsoft.com/office/drawing/2014/main" id="{AC38067F-3CBC-9F6B-F4F5-2ECF7AE5B3E5}"/>
                </a:ext>
              </a:extLst>
            </p:cNvPr>
            <p:cNvGrpSpPr/>
            <p:nvPr/>
          </p:nvGrpSpPr>
          <p:grpSpPr>
            <a:xfrm>
              <a:off x="2380330" y="3037184"/>
              <a:ext cx="183704" cy="185389"/>
              <a:chOff x="7021513" y="2890838"/>
              <a:chExt cx="346076" cy="349250"/>
            </a:xfrm>
          </p:grpSpPr>
          <p:sp>
            <p:nvSpPr>
              <p:cNvPr id="62" name="Freeform 12">
                <a:extLst>
                  <a:ext uri="{FF2B5EF4-FFF2-40B4-BE49-F238E27FC236}">
                    <a16:creationId xmlns:a16="http://schemas.microsoft.com/office/drawing/2014/main" id="{2AEF1F52-802C-88F4-F59F-34A1A4D87690}"/>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13">
                <a:extLst>
                  <a:ext uri="{FF2B5EF4-FFF2-40B4-BE49-F238E27FC236}">
                    <a16:creationId xmlns:a16="http://schemas.microsoft.com/office/drawing/2014/main" id="{DEC164EF-3C93-9A77-358D-B2359913915C}"/>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030" name="Group 1029">
            <a:extLst>
              <a:ext uri="{FF2B5EF4-FFF2-40B4-BE49-F238E27FC236}">
                <a16:creationId xmlns:a16="http://schemas.microsoft.com/office/drawing/2014/main" id="{A23AA0AE-0D6D-46FE-FA9D-5E551E5476A8}"/>
              </a:ext>
            </a:extLst>
          </p:cNvPr>
          <p:cNvGrpSpPr/>
          <p:nvPr/>
        </p:nvGrpSpPr>
        <p:grpSpPr>
          <a:xfrm>
            <a:off x="10128261" y="2887952"/>
            <a:ext cx="483856" cy="483856"/>
            <a:chOff x="2230254" y="2887950"/>
            <a:chExt cx="483856" cy="483856"/>
          </a:xfrm>
        </p:grpSpPr>
        <p:sp>
          <p:nvSpPr>
            <p:cNvPr id="1031" name="Oval 1030">
              <a:extLst>
                <a:ext uri="{FF2B5EF4-FFF2-40B4-BE49-F238E27FC236}">
                  <a16:creationId xmlns:a16="http://schemas.microsoft.com/office/drawing/2014/main" id="{7730B080-D86F-14AA-D766-599B9FE17E43}"/>
                </a:ext>
              </a:extLst>
            </p:cNvPr>
            <p:cNvSpPr/>
            <p:nvPr/>
          </p:nvSpPr>
          <p:spPr>
            <a:xfrm>
              <a:off x="2230254" y="2887950"/>
              <a:ext cx="483856" cy="483856"/>
            </a:xfrm>
            <a:prstGeom prst="ellipse">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32" name="Group 1031">
              <a:extLst>
                <a:ext uri="{FF2B5EF4-FFF2-40B4-BE49-F238E27FC236}">
                  <a16:creationId xmlns:a16="http://schemas.microsoft.com/office/drawing/2014/main" id="{343EF034-387E-7D61-FD0D-02B604C131A0}"/>
                </a:ext>
              </a:extLst>
            </p:cNvPr>
            <p:cNvGrpSpPr/>
            <p:nvPr/>
          </p:nvGrpSpPr>
          <p:grpSpPr>
            <a:xfrm>
              <a:off x="2380330" y="3037184"/>
              <a:ext cx="183704" cy="185389"/>
              <a:chOff x="7021513" y="2890838"/>
              <a:chExt cx="346076" cy="349250"/>
            </a:xfrm>
          </p:grpSpPr>
          <p:sp>
            <p:nvSpPr>
              <p:cNvPr id="1033" name="Freeform 12">
                <a:extLst>
                  <a:ext uri="{FF2B5EF4-FFF2-40B4-BE49-F238E27FC236}">
                    <a16:creationId xmlns:a16="http://schemas.microsoft.com/office/drawing/2014/main" id="{48060ABA-49C8-75AB-4B60-6A3E3CC72807}"/>
                  </a:ext>
                </a:extLst>
              </p:cNvPr>
              <p:cNvSpPr>
                <a:spLocks/>
              </p:cNvSpPr>
              <p:nvPr/>
            </p:nvSpPr>
            <p:spPr bwMode="auto">
              <a:xfrm>
                <a:off x="7073901" y="2890838"/>
                <a:ext cx="293688" cy="273050"/>
              </a:xfrm>
              <a:custGeom>
                <a:avLst/>
                <a:gdLst>
                  <a:gd name="T0" fmla="*/ 185 w 185"/>
                  <a:gd name="T1" fmla="*/ 0 h 172"/>
                  <a:gd name="T2" fmla="*/ 48 w 185"/>
                  <a:gd name="T3" fmla="*/ 172 h 172"/>
                  <a:gd name="T4" fmla="*/ 0 w 185"/>
                  <a:gd name="T5" fmla="*/ 124 h 172"/>
                </a:gdLst>
                <a:ahLst/>
                <a:cxnLst>
                  <a:cxn ang="0">
                    <a:pos x="T0" y="T1"/>
                  </a:cxn>
                  <a:cxn ang="0">
                    <a:pos x="T2" y="T3"/>
                  </a:cxn>
                  <a:cxn ang="0">
                    <a:pos x="T4" y="T5"/>
                  </a:cxn>
                </a:cxnLst>
                <a:rect l="0" t="0" r="r" b="b"/>
                <a:pathLst>
                  <a:path w="185" h="172">
                    <a:moveTo>
                      <a:pt x="185" y="0"/>
                    </a:moveTo>
                    <a:lnTo>
                      <a:pt x="48" y="172"/>
                    </a:lnTo>
                    <a:lnTo>
                      <a:pt x="0" y="124"/>
                    </a:ln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4" name="Freeform 13">
                <a:extLst>
                  <a:ext uri="{FF2B5EF4-FFF2-40B4-BE49-F238E27FC236}">
                    <a16:creationId xmlns:a16="http://schemas.microsoft.com/office/drawing/2014/main" id="{8E8D9F1A-243E-4F81-9902-0FD1FBC1D51C}"/>
                  </a:ext>
                </a:extLst>
              </p:cNvPr>
              <p:cNvSpPr>
                <a:spLocks/>
              </p:cNvSpPr>
              <p:nvPr/>
            </p:nvSpPr>
            <p:spPr bwMode="auto">
              <a:xfrm>
                <a:off x="7021513" y="2967038"/>
                <a:ext cx="271463" cy="273050"/>
              </a:xfrm>
              <a:custGeom>
                <a:avLst/>
                <a:gdLst>
                  <a:gd name="T0" fmla="*/ 71 w 72"/>
                  <a:gd name="T1" fmla="*/ 28 h 72"/>
                  <a:gd name="T2" fmla="*/ 72 w 72"/>
                  <a:gd name="T3" fmla="*/ 36 h 72"/>
                  <a:gd name="T4" fmla="*/ 36 w 72"/>
                  <a:gd name="T5" fmla="*/ 72 h 72"/>
                  <a:gd name="T6" fmla="*/ 0 w 72"/>
                  <a:gd name="T7" fmla="*/ 36 h 72"/>
                  <a:gd name="T8" fmla="*/ 36 w 72"/>
                  <a:gd name="T9" fmla="*/ 0 h 72"/>
                  <a:gd name="T10" fmla="*/ 52 w 72"/>
                  <a:gd name="T11" fmla="*/ 4 h 72"/>
                </a:gdLst>
                <a:ahLst/>
                <a:cxnLst>
                  <a:cxn ang="0">
                    <a:pos x="T0" y="T1"/>
                  </a:cxn>
                  <a:cxn ang="0">
                    <a:pos x="T2" y="T3"/>
                  </a:cxn>
                  <a:cxn ang="0">
                    <a:pos x="T4" y="T5"/>
                  </a:cxn>
                  <a:cxn ang="0">
                    <a:pos x="T6" y="T7"/>
                  </a:cxn>
                  <a:cxn ang="0">
                    <a:pos x="T8" y="T9"/>
                  </a:cxn>
                  <a:cxn ang="0">
                    <a:pos x="T10" y="T11"/>
                  </a:cxn>
                </a:cxnLst>
                <a:rect l="0" t="0" r="r" b="b"/>
                <a:pathLst>
                  <a:path w="72" h="72">
                    <a:moveTo>
                      <a:pt x="71" y="28"/>
                    </a:moveTo>
                    <a:cubicBezTo>
                      <a:pt x="72" y="31"/>
                      <a:pt x="72" y="33"/>
                      <a:pt x="72" y="36"/>
                    </a:cubicBezTo>
                    <a:cubicBezTo>
                      <a:pt x="72" y="56"/>
                      <a:pt x="56" y="72"/>
                      <a:pt x="36" y="72"/>
                    </a:cubicBezTo>
                    <a:cubicBezTo>
                      <a:pt x="16" y="72"/>
                      <a:pt x="0" y="56"/>
                      <a:pt x="0" y="36"/>
                    </a:cubicBezTo>
                    <a:cubicBezTo>
                      <a:pt x="0" y="16"/>
                      <a:pt x="16" y="0"/>
                      <a:pt x="36" y="0"/>
                    </a:cubicBezTo>
                    <a:cubicBezTo>
                      <a:pt x="42" y="0"/>
                      <a:pt x="47" y="1"/>
                      <a:pt x="52" y="4"/>
                    </a:cubicBez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3" name="Picture 2">
            <a:extLst>
              <a:ext uri="{FF2B5EF4-FFF2-40B4-BE49-F238E27FC236}">
                <a16:creationId xmlns:a16="http://schemas.microsoft.com/office/drawing/2014/main" id="{4215205C-2A9A-7783-7C20-DFFFF22FD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Tree>
    <p:extLst>
      <p:ext uri="{BB962C8B-B14F-4D97-AF65-F5344CB8AC3E}">
        <p14:creationId xmlns:p14="http://schemas.microsoft.com/office/powerpoint/2010/main" val="2472693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Rectangle: Single Corner Rounded 1064">
            <a:extLst>
              <a:ext uri="{FF2B5EF4-FFF2-40B4-BE49-F238E27FC236}">
                <a16:creationId xmlns:a16="http://schemas.microsoft.com/office/drawing/2014/main" id="{C4032BEF-C9BF-9319-77F0-DD2DD30420FA}"/>
              </a:ext>
            </a:extLst>
          </p:cNvPr>
          <p:cNvSpPr/>
          <p:nvPr/>
        </p:nvSpPr>
        <p:spPr>
          <a:xfrm flipH="1" flipV="1">
            <a:off x="-1" y="-7"/>
            <a:ext cx="12191999" cy="3764286"/>
          </a:xfrm>
          <a:prstGeom prst="round1Rect">
            <a:avLst>
              <a:gd name="adj" fmla="val 1812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48">
            <a:extLst>
              <a:ext uri="{FF2B5EF4-FFF2-40B4-BE49-F238E27FC236}">
                <a16:creationId xmlns:a16="http://schemas.microsoft.com/office/drawing/2014/main" id="{D1649CB8-5132-07A5-2820-578FE0329DCD}"/>
              </a:ext>
            </a:extLst>
          </p:cNvPr>
          <p:cNvSpPr>
            <a:spLocks noGrp="1"/>
          </p:cNvSpPr>
          <p:nvPr>
            <p:ph type="title"/>
          </p:nvPr>
        </p:nvSpPr>
        <p:spPr>
          <a:xfrm>
            <a:off x="334963" y="365126"/>
            <a:ext cx="11522075" cy="519778"/>
          </a:xfrm>
        </p:spPr>
        <p:txBody>
          <a:bodyPr>
            <a:normAutofit fontScale="90000"/>
          </a:bodyPr>
          <a:lstStyle/>
          <a:p>
            <a:pPr algn="ctr"/>
            <a:r>
              <a:rPr lang="en-US" b="1" dirty="0" err="1">
                <a:solidFill>
                  <a:srgbClr val="E6555D"/>
                </a:solidFill>
                <a:cs typeface="Arial" panose="020B0604020202020204" pitchFamily="34" charset="0"/>
              </a:rPr>
              <a:t>Conatact</a:t>
            </a:r>
            <a:r>
              <a:rPr lang="en-US" b="1" dirty="0">
                <a:solidFill>
                  <a:srgbClr val="E6555D"/>
                </a:solidFill>
                <a:cs typeface="Arial" panose="020B0604020202020204" pitchFamily="34" charset="0"/>
              </a:rPr>
              <a:t> Us </a:t>
            </a:r>
          </a:p>
        </p:txBody>
      </p:sp>
      <p:sp>
        <p:nvSpPr>
          <p:cNvPr id="32" name="Rectangle: Top Corners Rounded 31">
            <a:extLst>
              <a:ext uri="{FF2B5EF4-FFF2-40B4-BE49-F238E27FC236}">
                <a16:creationId xmlns:a16="http://schemas.microsoft.com/office/drawing/2014/main" id="{58854E81-530F-EE5C-AB20-87BC9EE1C58A}"/>
              </a:ext>
            </a:extLst>
          </p:cNvPr>
          <p:cNvSpPr/>
          <p:nvPr/>
        </p:nvSpPr>
        <p:spPr>
          <a:xfrm rot="5400000">
            <a:off x="-148195" y="6463700"/>
            <a:ext cx="382634" cy="86244"/>
          </a:xfrm>
          <a:prstGeom prst="round2SameRect">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B92A408-AB92-4D4A-1530-50F57287DD1C}"/>
              </a:ext>
            </a:extLst>
          </p:cNvPr>
          <p:cNvSpPr/>
          <p:nvPr/>
        </p:nvSpPr>
        <p:spPr>
          <a:xfrm>
            <a:off x="2965040" y="1407942"/>
            <a:ext cx="5989638" cy="1481871"/>
          </a:xfrm>
          <a:prstGeom prst="rect">
            <a:avLst/>
          </a:prstGeom>
          <a:noFill/>
          <a:ln>
            <a:no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Team 404 found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Product : Recipe </a:t>
            </a:r>
            <a:r>
              <a:rPr lang="da-DK" dirty="0">
                <a:solidFill>
                  <a:prstClr val="black"/>
                </a:solidFill>
                <a:latin typeface="+mj-lt"/>
                <a:cs typeface="Arial" panose="020B0604020202020204" pitchFamily="34" charset="0"/>
              </a:rPr>
              <a:t>Gennie Pad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a-DK" sz="18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Problem no. </a:t>
            </a:r>
          </a:p>
          <a:p>
            <a:pPr marL="0" marR="0" lvl="0" indent="0" algn="ctr" defTabSz="914400" rtl="0" eaLnBrk="1" fontAlgn="auto" latinLnBrk="0" hangingPunct="1">
              <a:lnSpc>
                <a:spcPct val="100000"/>
              </a:lnSpc>
              <a:spcBef>
                <a:spcPts val="0"/>
              </a:spcBef>
              <a:spcAft>
                <a:spcPts val="600"/>
              </a:spcAft>
              <a:buClrTx/>
              <a:buSzTx/>
              <a:buFontTx/>
              <a:buNone/>
              <a:tabLst/>
              <a:defRPr/>
            </a:pPr>
            <a:r>
              <a:rPr lang="da-DK" dirty="0">
                <a:solidFill>
                  <a:prstClr val="black"/>
                </a:solidFill>
                <a:latin typeface="+mj-lt"/>
                <a:cs typeface="Arial" panose="020B0604020202020204" pitchFamily="34" charset="0"/>
              </a:rPr>
              <a:t>Contact @ 91 73071 10576  (Arpit Singh Gautam)</a:t>
            </a:r>
            <a:endParaRPr kumimoji="0" lang="da-DK" sz="18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34" name="Rectangle 33">
            <a:extLst>
              <a:ext uri="{FF2B5EF4-FFF2-40B4-BE49-F238E27FC236}">
                <a16:creationId xmlns:a16="http://schemas.microsoft.com/office/drawing/2014/main" id="{EF295AC5-CFF5-FCFA-44FE-24874B3EE2E4}"/>
              </a:ext>
            </a:extLst>
          </p:cNvPr>
          <p:cNvSpPr/>
          <p:nvPr/>
        </p:nvSpPr>
        <p:spPr>
          <a:xfrm>
            <a:off x="404237" y="4366207"/>
            <a:ext cx="2983550" cy="45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Raghav Kapoor </a:t>
            </a:r>
          </a:p>
        </p:txBody>
      </p:sp>
      <p:sp>
        <p:nvSpPr>
          <p:cNvPr id="37" name="Oval 36">
            <a:extLst>
              <a:ext uri="{FF2B5EF4-FFF2-40B4-BE49-F238E27FC236}">
                <a16:creationId xmlns:a16="http://schemas.microsoft.com/office/drawing/2014/main" id="{BFA35E7E-DCF1-1C91-3165-6ACCD8ED76F3}"/>
              </a:ext>
            </a:extLst>
          </p:cNvPr>
          <p:cNvSpPr/>
          <p:nvPr/>
        </p:nvSpPr>
        <p:spPr>
          <a:xfrm>
            <a:off x="334962" y="3392577"/>
            <a:ext cx="798306" cy="798306"/>
          </a:xfrm>
          <a:prstGeom prst="ellipse">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A9B4A2A-AB14-FFC2-D71F-7EFB076E0C88}"/>
              </a:ext>
            </a:extLst>
          </p:cNvPr>
          <p:cNvSpPr/>
          <p:nvPr/>
        </p:nvSpPr>
        <p:spPr>
          <a:xfrm>
            <a:off x="404237" y="4858552"/>
            <a:ext cx="298355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E-mail id : </a:t>
            </a:r>
            <a:r>
              <a:rPr kumimoji="0" lang="en-US" sz="1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hlinkClick r:id="rId3"/>
              </a:rPr>
              <a:t>kapoorraghav0310@gmail.com</a:t>
            </a:r>
            <a:endParaRPr kumimoji="0" lang="en-US" sz="1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mj-lt"/>
                <a:cs typeface="Arial" panose="020B0604020202020204" pitchFamily="34" charset="0"/>
              </a:rPr>
              <a:t>Phone no.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9717252442</a:t>
            </a:r>
          </a:p>
        </p:txBody>
      </p:sp>
      <p:grpSp>
        <p:nvGrpSpPr>
          <p:cNvPr id="1050" name="Group 1049">
            <a:extLst>
              <a:ext uri="{FF2B5EF4-FFF2-40B4-BE49-F238E27FC236}">
                <a16:creationId xmlns:a16="http://schemas.microsoft.com/office/drawing/2014/main" id="{5A7CA896-04E4-EFD1-194C-F75746F86ADC}"/>
              </a:ext>
            </a:extLst>
          </p:cNvPr>
          <p:cNvGrpSpPr/>
          <p:nvPr/>
        </p:nvGrpSpPr>
        <p:grpSpPr>
          <a:xfrm>
            <a:off x="576953" y="3601389"/>
            <a:ext cx="314325" cy="380683"/>
            <a:chOff x="2708275" y="4700588"/>
            <a:chExt cx="285750" cy="346075"/>
          </a:xfrm>
        </p:grpSpPr>
        <p:sp>
          <p:nvSpPr>
            <p:cNvPr id="1051" name="Freeform 5">
              <a:extLst>
                <a:ext uri="{FF2B5EF4-FFF2-40B4-BE49-F238E27FC236}">
                  <a16:creationId xmlns:a16="http://schemas.microsoft.com/office/drawing/2014/main" id="{75D970CC-6941-7101-74EC-ED5C80D57FE5}"/>
                </a:ext>
              </a:extLst>
            </p:cNvPr>
            <p:cNvSpPr>
              <a:spLocks/>
            </p:cNvSpPr>
            <p:nvPr/>
          </p:nvSpPr>
          <p:spPr bwMode="auto">
            <a:xfrm>
              <a:off x="2708275" y="4789488"/>
              <a:ext cx="285750" cy="257175"/>
            </a:xfrm>
            <a:custGeom>
              <a:avLst/>
              <a:gdLst>
                <a:gd name="T0" fmla="*/ 38 w 76"/>
                <a:gd name="T1" fmla="*/ 64 h 68"/>
                <a:gd name="T2" fmla="*/ 52 w 76"/>
                <a:gd name="T3" fmla="*/ 68 h 68"/>
                <a:gd name="T4" fmla="*/ 76 w 76"/>
                <a:gd name="T5" fmla="*/ 28 h 68"/>
                <a:gd name="T6" fmla="*/ 54 w 76"/>
                <a:gd name="T7" fmla="*/ 0 h 68"/>
                <a:gd name="T8" fmla="*/ 38 w 76"/>
                <a:gd name="T9" fmla="*/ 4 h 68"/>
                <a:gd name="T10" fmla="*/ 22 w 76"/>
                <a:gd name="T11" fmla="*/ 0 h 68"/>
                <a:gd name="T12" fmla="*/ 0 w 76"/>
                <a:gd name="T13" fmla="*/ 28 h 68"/>
                <a:gd name="T14" fmla="*/ 24 w 76"/>
                <a:gd name="T15" fmla="*/ 68 h 68"/>
                <a:gd name="T16" fmla="*/ 38 w 76"/>
                <a:gd name="T17"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8">
                  <a:moveTo>
                    <a:pt x="38" y="64"/>
                  </a:moveTo>
                  <a:cubicBezTo>
                    <a:pt x="44" y="64"/>
                    <a:pt x="40" y="68"/>
                    <a:pt x="52" y="68"/>
                  </a:cubicBezTo>
                  <a:cubicBezTo>
                    <a:pt x="64" y="68"/>
                    <a:pt x="76" y="44"/>
                    <a:pt x="76" y="28"/>
                  </a:cubicBezTo>
                  <a:cubicBezTo>
                    <a:pt x="76" y="12"/>
                    <a:pt x="66" y="0"/>
                    <a:pt x="54" y="0"/>
                  </a:cubicBezTo>
                  <a:cubicBezTo>
                    <a:pt x="42" y="0"/>
                    <a:pt x="42" y="4"/>
                    <a:pt x="38" y="4"/>
                  </a:cubicBezTo>
                  <a:cubicBezTo>
                    <a:pt x="34" y="4"/>
                    <a:pt x="34" y="0"/>
                    <a:pt x="22" y="0"/>
                  </a:cubicBezTo>
                  <a:cubicBezTo>
                    <a:pt x="10" y="0"/>
                    <a:pt x="0" y="12"/>
                    <a:pt x="0" y="28"/>
                  </a:cubicBezTo>
                  <a:cubicBezTo>
                    <a:pt x="0" y="44"/>
                    <a:pt x="12" y="68"/>
                    <a:pt x="24" y="68"/>
                  </a:cubicBezTo>
                  <a:cubicBezTo>
                    <a:pt x="36" y="68"/>
                    <a:pt x="32" y="64"/>
                    <a:pt x="38" y="64"/>
                  </a:cubicBezTo>
                  <a:close/>
                </a:path>
              </a:pathLst>
            </a:custGeom>
            <a:noFill/>
            <a:ln w="19050"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2" name="Freeform 6">
              <a:extLst>
                <a:ext uri="{FF2B5EF4-FFF2-40B4-BE49-F238E27FC236}">
                  <a16:creationId xmlns:a16="http://schemas.microsoft.com/office/drawing/2014/main" id="{20DB7BC1-2A2B-6D16-E962-4528B3112497}"/>
                </a:ext>
              </a:extLst>
            </p:cNvPr>
            <p:cNvSpPr>
              <a:spLocks/>
            </p:cNvSpPr>
            <p:nvPr/>
          </p:nvSpPr>
          <p:spPr bwMode="auto">
            <a:xfrm>
              <a:off x="2790825" y="4745038"/>
              <a:ext cx="60325" cy="60325"/>
            </a:xfrm>
            <a:custGeom>
              <a:avLst/>
              <a:gdLst>
                <a:gd name="T0" fmla="*/ 16 w 16"/>
                <a:gd name="T1" fmla="*/ 16 h 16"/>
                <a:gd name="T2" fmla="*/ 16 w 16"/>
                <a:gd name="T3" fmla="*/ 8 h 16"/>
                <a:gd name="T4" fmla="*/ 8 w 16"/>
                <a:gd name="T5" fmla="*/ 0 h 16"/>
                <a:gd name="T6" fmla="*/ 0 w 16"/>
                <a:gd name="T7" fmla="*/ 0 h 16"/>
              </a:gdLst>
              <a:ahLst/>
              <a:cxnLst>
                <a:cxn ang="0">
                  <a:pos x="T0" y="T1"/>
                </a:cxn>
                <a:cxn ang="0">
                  <a:pos x="T2" y="T3"/>
                </a:cxn>
                <a:cxn ang="0">
                  <a:pos x="T4" y="T5"/>
                </a:cxn>
                <a:cxn ang="0">
                  <a:pos x="T6" y="T7"/>
                </a:cxn>
              </a:cxnLst>
              <a:rect l="0" t="0" r="r" b="b"/>
              <a:pathLst>
                <a:path w="16" h="16">
                  <a:moveTo>
                    <a:pt x="16" y="16"/>
                  </a:moveTo>
                  <a:cubicBezTo>
                    <a:pt x="16" y="8"/>
                    <a:pt x="16" y="8"/>
                    <a:pt x="16" y="8"/>
                  </a:cubicBezTo>
                  <a:cubicBezTo>
                    <a:pt x="16" y="4"/>
                    <a:pt x="12" y="0"/>
                    <a:pt x="8" y="0"/>
                  </a:cubicBezTo>
                  <a:cubicBezTo>
                    <a:pt x="0" y="0"/>
                    <a:pt x="0" y="0"/>
                    <a:pt x="0" y="0"/>
                  </a:cubicBezTo>
                </a:path>
              </a:pathLst>
            </a:custGeom>
            <a:noFill/>
            <a:ln w="19050"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3" name="Freeform 7">
              <a:extLst>
                <a:ext uri="{FF2B5EF4-FFF2-40B4-BE49-F238E27FC236}">
                  <a16:creationId xmlns:a16="http://schemas.microsoft.com/office/drawing/2014/main" id="{DF61D572-E62E-BC12-78E6-5618657B7BE6}"/>
                </a:ext>
              </a:extLst>
            </p:cNvPr>
            <p:cNvSpPr>
              <a:spLocks/>
            </p:cNvSpPr>
            <p:nvPr/>
          </p:nvSpPr>
          <p:spPr bwMode="auto">
            <a:xfrm>
              <a:off x="2881313" y="4700588"/>
              <a:ext cx="66675" cy="66675"/>
            </a:xfrm>
            <a:custGeom>
              <a:avLst/>
              <a:gdLst>
                <a:gd name="T0" fmla="*/ 0 w 18"/>
                <a:gd name="T1" fmla="*/ 18 h 18"/>
                <a:gd name="T2" fmla="*/ 18 w 18"/>
                <a:gd name="T3" fmla="*/ 0 h 18"/>
                <a:gd name="T4" fmla="*/ 0 w 18"/>
                <a:gd name="T5" fmla="*/ 18 h 18"/>
              </a:gdLst>
              <a:ahLst/>
              <a:cxnLst>
                <a:cxn ang="0">
                  <a:pos x="T0" y="T1"/>
                </a:cxn>
                <a:cxn ang="0">
                  <a:pos x="T2" y="T3"/>
                </a:cxn>
                <a:cxn ang="0">
                  <a:pos x="T4" y="T5"/>
                </a:cxn>
              </a:cxnLst>
              <a:rect l="0" t="0" r="r" b="b"/>
              <a:pathLst>
                <a:path w="18" h="18">
                  <a:moveTo>
                    <a:pt x="0" y="18"/>
                  </a:moveTo>
                  <a:cubicBezTo>
                    <a:pt x="10" y="18"/>
                    <a:pt x="18" y="10"/>
                    <a:pt x="18" y="0"/>
                  </a:cubicBezTo>
                  <a:cubicBezTo>
                    <a:pt x="8" y="0"/>
                    <a:pt x="0" y="8"/>
                    <a:pt x="0" y="18"/>
                  </a:cubicBezTo>
                  <a:close/>
                </a:path>
              </a:pathLst>
            </a:custGeom>
            <a:noFill/>
            <a:ln w="19050"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35" name="Rectangle 34">
            <a:extLst>
              <a:ext uri="{FF2B5EF4-FFF2-40B4-BE49-F238E27FC236}">
                <a16:creationId xmlns:a16="http://schemas.microsoft.com/office/drawing/2014/main" id="{716ED6A5-4635-F111-5C1A-CDD1D4A2FC0A}"/>
              </a:ext>
            </a:extLst>
          </p:cNvPr>
          <p:cNvSpPr/>
          <p:nvPr/>
        </p:nvSpPr>
        <p:spPr>
          <a:xfrm>
            <a:off x="4012382" y="4366207"/>
            <a:ext cx="2983550" cy="45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Arpit Singh Gautam</a:t>
            </a:r>
          </a:p>
        </p:txBody>
      </p:sp>
      <p:sp>
        <p:nvSpPr>
          <p:cNvPr id="36" name="Oval 35">
            <a:extLst>
              <a:ext uri="{FF2B5EF4-FFF2-40B4-BE49-F238E27FC236}">
                <a16:creationId xmlns:a16="http://schemas.microsoft.com/office/drawing/2014/main" id="{1E90825F-02B4-3861-8F79-49CFABC2A18E}"/>
              </a:ext>
            </a:extLst>
          </p:cNvPr>
          <p:cNvSpPr/>
          <p:nvPr/>
        </p:nvSpPr>
        <p:spPr>
          <a:xfrm>
            <a:off x="3943107" y="3392577"/>
            <a:ext cx="798306" cy="798306"/>
          </a:xfrm>
          <a:prstGeom prst="ellipse">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50D80300-766F-085D-6893-24C683ECACBA}"/>
              </a:ext>
            </a:extLst>
          </p:cNvPr>
          <p:cNvSpPr/>
          <p:nvPr/>
        </p:nvSpPr>
        <p:spPr>
          <a:xfrm>
            <a:off x="4012382" y="4975745"/>
            <a:ext cx="298355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mj-lt"/>
                <a:cs typeface="Arial" panose="020B0604020202020204" pitchFamily="34" charset="0"/>
              </a:rPr>
              <a:t>Email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hlinkClick r:id="rId4"/>
              </a:rPr>
              <a:t>arpitsinghgautam777@gmail.com</a:t>
            </a:r>
            <a:endParaRPr kumimoji="0" lang="en-US" sz="1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mj-lt"/>
                <a:cs typeface="Arial" panose="020B0604020202020204" pitchFamily="34" charset="0"/>
              </a:rPr>
              <a:t>Ph no. 91 73071 10576</a:t>
            </a:r>
            <a:endParaRPr kumimoji="0" lang="en-US" sz="1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grpSp>
        <p:nvGrpSpPr>
          <p:cNvPr id="1054" name="Group 1053">
            <a:extLst>
              <a:ext uri="{FF2B5EF4-FFF2-40B4-BE49-F238E27FC236}">
                <a16:creationId xmlns:a16="http://schemas.microsoft.com/office/drawing/2014/main" id="{D78DBB8A-4A29-75A9-27B6-F471493C3966}"/>
              </a:ext>
            </a:extLst>
          </p:cNvPr>
          <p:cNvGrpSpPr/>
          <p:nvPr/>
        </p:nvGrpSpPr>
        <p:grpSpPr>
          <a:xfrm>
            <a:off x="4145614" y="3591784"/>
            <a:ext cx="399892" cy="399892"/>
            <a:chOff x="4841875" y="4700588"/>
            <a:chExt cx="363538" cy="363538"/>
          </a:xfrm>
        </p:grpSpPr>
        <p:sp>
          <p:nvSpPr>
            <p:cNvPr id="1055" name="Freeform 212">
              <a:extLst>
                <a:ext uri="{FF2B5EF4-FFF2-40B4-BE49-F238E27FC236}">
                  <a16:creationId xmlns:a16="http://schemas.microsoft.com/office/drawing/2014/main" id="{E29491CA-A8DC-DA54-4A78-309543678CEA}"/>
                </a:ext>
              </a:extLst>
            </p:cNvPr>
            <p:cNvSpPr>
              <a:spLocks/>
            </p:cNvSpPr>
            <p:nvPr/>
          </p:nvSpPr>
          <p:spPr bwMode="auto">
            <a:xfrm>
              <a:off x="4841875" y="4700588"/>
              <a:ext cx="363538" cy="363538"/>
            </a:xfrm>
            <a:custGeom>
              <a:avLst/>
              <a:gdLst>
                <a:gd name="T0" fmla="*/ 67 w 97"/>
                <a:gd name="T1" fmla="*/ 8 h 97"/>
                <a:gd name="T2" fmla="*/ 68 w 97"/>
                <a:gd name="T3" fmla="*/ 10 h 97"/>
                <a:gd name="T4" fmla="*/ 68 w 97"/>
                <a:gd name="T5" fmla="*/ 68 h 97"/>
                <a:gd name="T6" fmla="*/ 10 w 97"/>
                <a:gd name="T7" fmla="*/ 68 h 97"/>
                <a:gd name="T8" fmla="*/ 8 w 97"/>
                <a:gd name="T9" fmla="*/ 67 h 97"/>
                <a:gd name="T10" fmla="*/ 0 w 97"/>
                <a:gd name="T11" fmla="*/ 75 h 97"/>
                <a:gd name="T12" fmla="*/ 1 w 97"/>
                <a:gd name="T13" fmla="*/ 76 h 97"/>
                <a:gd name="T14" fmla="*/ 76 w 97"/>
                <a:gd name="T15" fmla="*/ 76 h 97"/>
                <a:gd name="T16" fmla="*/ 76 w 97"/>
                <a:gd name="T17" fmla="*/ 1 h 97"/>
                <a:gd name="T18" fmla="*/ 75 w 97"/>
                <a:gd name="T19" fmla="*/ 0 h 97"/>
                <a:gd name="T20" fmla="*/ 67 w 97"/>
                <a:gd name="T21" fmla="*/ 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7">
                  <a:moveTo>
                    <a:pt x="67" y="8"/>
                  </a:moveTo>
                  <a:cubicBezTo>
                    <a:pt x="67" y="9"/>
                    <a:pt x="68" y="9"/>
                    <a:pt x="68" y="10"/>
                  </a:cubicBezTo>
                  <a:cubicBezTo>
                    <a:pt x="84" y="26"/>
                    <a:pt x="84" y="52"/>
                    <a:pt x="68" y="68"/>
                  </a:cubicBezTo>
                  <a:cubicBezTo>
                    <a:pt x="52" y="84"/>
                    <a:pt x="26" y="84"/>
                    <a:pt x="10" y="68"/>
                  </a:cubicBezTo>
                  <a:cubicBezTo>
                    <a:pt x="9" y="68"/>
                    <a:pt x="9" y="67"/>
                    <a:pt x="8" y="67"/>
                  </a:cubicBezTo>
                  <a:cubicBezTo>
                    <a:pt x="0" y="75"/>
                    <a:pt x="0" y="75"/>
                    <a:pt x="0" y="75"/>
                  </a:cubicBezTo>
                  <a:cubicBezTo>
                    <a:pt x="0" y="75"/>
                    <a:pt x="1" y="76"/>
                    <a:pt x="1" y="76"/>
                  </a:cubicBezTo>
                  <a:cubicBezTo>
                    <a:pt x="22" y="97"/>
                    <a:pt x="56" y="97"/>
                    <a:pt x="76" y="76"/>
                  </a:cubicBezTo>
                  <a:cubicBezTo>
                    <a:pt x="97" y="56"/>
                    <a:pt x="97" y="22"/>
                    <a:pt x="76" y="1"/>
                  </a:cubicBezTo>
                  <a:cubicBezTo>
                    <a:pt x="76" y="1"/>
                    <a:pt x="75" y="0"/>
                    <a:pt x="75" y="0"/>
                  </a:cubicBezTo>
                  <a:lnTo>
                    <a:pt x="67" y="8"/>
                  </a:lnTo>
                  <a:close/>
                </a:path>
              </a:pathLst>
            </a:custGeom>
            <a:noFill/>
            <a:ln w="19050"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6" name="Line 213">
              <a:extLst>
                <a:ext uri="{FF2B5EF4-FFF2-40B4-BE49-F238E27FC236}">
                  <a16:creationId xmlns:a16="http://schemas.microsoft.com/office/drawing/2014/main" id="{A6A3373E-ED4F-0A34-4BA9-2DCA76EC2CAA}"/>
                </a:ext>
              </a:extLst>
            </p:cNvPr>
            <p:cNvSpPr>
              <a:spLocks noChangeShapeType="1"/>
            </p:cNvSpPr>
            <p:nvPr/>
          </p:nvSpPr>
          <p:spPr bwMode="auto">
            <a:xfrm flipV="1">
              <a:off x="4867275" y="4725988"/>
              <a:ext cx="230188" cy="230188"/>
            </a:xfrm>
            <a:prstGeom prst="line">
              <a:avLst/>
            </a:prstGeom>
            <a:noFill/>
            <a:ln w="19050" cap="flat">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7" name="Freeform 214">
              <a:extLst>
                <a:ext uri="{FF2B5EF4-FFF2-40B4-BE49-F238E27FC236}">
                  <a16:creationId xmlns:a16="http://schemas.microsoft.com/office/drawing/2014/main" id="{6007C71D-E4A9-B5F8-61A8-B26CCD932C7A}"/>
                </a:ext>
              </a:extLst>
            </p:cNvPr>
            <p:cNvSpPr>
              <a:spLocks/>
            </p:cNvSpPr>
            <p:nvPr/>
          </p:nvSpPr>
          <p:spPr bwMode="auto">
            <a:xfrm>
              <a:off x="5014913" y="4873626"/>
              <a:ext cx="41275" cy="41275"/>
            </a:xfrm>
            <a:custGeom>
              <a:avLst/>
              <a:gdLst>
                <a:gd name="T0" fmla="*/ 8 w 11"/>
                <a:gd name="T1" fmla="*/ 3 h 11"/>
                <a:gd name="T2" fmla="*/ 10 w 11"/>
                <a:gd name="T3" fmla="*/ 10 h 11"/>
                <a:gd name="T4" fmla="*/ 3 w 11"/>
                <a:gd name="T5" fmla="*/ 8 h 11"/>
                <a:gd name="T6" fmla="*/ 1 w 11"/>
                <a:gd name="T7" fmla="*/ 1 h 11"/>
                <a:gd name="T8" fmla="*/ 8 w 11"/>
                <a:gd name="T9" fmla="*/ 3 h 11"/>
              </a:gdLst>
              <a:ahLst/>
              <a:cxnLst>
                <a:cxn ang="0">
                  <a:pos x="T0" y="T1"/>
                </a:cxn>
                <a:cxn ang="0">
                  <a:pos x="T2" y="T3"/>
                </a:cxn>
                <a:cxn ang="0">
                  <a:pos x="T4" y="T5"/>
                </a:cxn>
                <a:cxn ang="0">
                  <a:pos x="T6" y="T7"/>
                </a:cxn>
                <a:cxn ang="0">
                  <a:pos x="T8" y="T9"/>
                </a:cxn>
              </a:cxnLst>
              <a:rect l="0" t="0" r="r" b="b"/>
              <a:pathLst>
                <a:path w="11" h="11">
                  <a:moveTo>
                    <a:pt x="8" y="3"/>
                  </a:moveTo>
                  <a:cubicBezTo>
                    <a:pt x="10" y="5"/>
                    <a:pt x="11" y="8"/>
                    <a:pt x="10" y="10"/>
                  </a:cubicBezTo>
                  <a:cubicBezTo>
                    <a:pt x="8" y="11"/>
                    <a:pt x="5" y="10"/>
                    <a:pt x="3" y="8"/>
                  </a:cubicBezTo>
                  <a:cubicBezTo>
                    <a:pt x="0" y="6"/>
                    <a:pt x="0" y="3"/>
                    <a:pt x="1" y="1"/>
                  </a:cubicBezTo>
                  <a:cubicBezTo>
                    <a:pt x="3" y="0"/>
                    <a:pt x="6" y="0"/>
                    <a:pt x="8" y="3"/>
                  </a:cubicBezTo>
                  <a:close/>
                </a:path>
              </a:pathLst>
            </a:custGeom>
            <a:noFill/>
            <a:ln w="19050"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8" name="Oval 215">
              <a:extLst>
                <a:ext uri="{FF2B5EF4-FFF2-40B4-BE49-F238E27FC236}">
                  <a16:creationId xmlns:a16="http://schemas.microsoft.com/office/drawing/2014/main" id="{D1AECC5A-4D20-4EB5-C6B9-59375FD012B5}"/>
                </a:ext>
              </a:extLst>
            </p:cNvPr>
            <p:cNvSpPr>
              <a:spLocks noChangeArrowheads="1"/>
            </p:cNvSpPr>
            <p:nvPr/>
          </p:nvSpPr>
          <p:spPr bwMode="auto">
            <a:xfrm>
              <a:off x="5056188" y="4794251"/>
              <a:ext cx="41275" cy="30163"/>
            </a:xfrm>
            <a:prstGeom prst="ellipse">
              <a:avLst/>
            </a:prstGeom>
            <a:noFill/>
            <a:ln w="19050"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9" name="Oval 216">
              <a:extLst>
                <a:ext uri="{FF2B5EF4-FFF2-40B4-BE49-F238E27FC236}">
                  <a16:creationId xmlns:a16="http://schemas.microsoft.com/office/drawing/2014/main" id="{4BE0CE3C-F274-845E-39D7-B6984771C780}"/>
                </a:ext>
              </a:extLst>
            </p:cNvPr>
            <p:cNvSpPr>
              <a:spLocks noChangeArrowheads="1"/>
            </p:cNvSpPr>
            <p:nvPr/>
          </p:nvSpPr>
          <p:spPr bwMode="auto">
            <a:xfrm>
              <a:off x="4935538" y="4914901"/>
              <a:ext cx="30163" cy="41275"/>
            </a:xfrm>
            <a:prstGeom prst="ellipse">
              <a:avLst/>
            </a:prstGeom>
            <a:noFill/>
            <a:ln w="19050"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062" name="Oval 1061">
            <a:extLst>
              <a:ext uri="{FF2B5EF4-FFF2-40B4-BE49-F238E27FC236}">
                <a16:creationId xmlns:a16="http://schemas.microsoft.com/office/drawing/2014/main" id="{A73CE76E-5E37-8F9B-01EB-A5A2117347EE}"/>
              </a:ext>
            </a:extLst>
          </p:cNvPr>
          <p:cNvSpPr/>
          <p:nvPr/>
        </p:nvSpPr>
        <p:spPr>
          <a:xfrm>
            <a:off x="990010" y="3931712"/>
            <a:ext cx="162517" cy="162517"/>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063" name="Oval 1062">
            <a:extLst>
              <a:ext uri="{FF2B5EF4-FFF2-40B4-BE49-F238E27FC236}">
                <a16:creationId xmlns:a16="http://schemas.microsoft.com/office/drawing/2014/main" id="{2FABBA98-C7EC-4B41-C14D-C5AF7D94DCFC}"/>
              </a:ext>
            </a:extLst>
          </p:cNvPr>
          <p:cNvSpPr/>
          <p:nvPr/>
        </p:nvSpPr>
        <p:spPr>
          <a:xfrm>
            <a:off x="4591730" y="3931712"/>
            <a:ext cx="162517" cy="162517"/>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041" name="Slide Number Placeholder 5">
            <a:extLst>
              <a:ext uri="{FF2B5EF4-FFF2-40B4-BE49-F238E27FC236}">
                <a16:creationId xmlns:a16="http://schemas.microsoft.com/office/drawing/2014/main" id="{5CD3B57C-9199-BA9E-2B31-662E4FB523BB}"/>
              </a:ext>
            </a:extLst>
          </p:cNvPr>
          <p:cNvSpPr>
            <a:spLocks noGrp="1"/>
          </p:cNvSpPr>
          <p:nvPr>
            <p:ph type="sldNum" sz="quarter" idx="12"/>
          </p:nvPr>
        </p:nvSpPr>
        <p:spPr>
          <a:xfrm>
            <a:off x="10712245" y="6324260"/>
            <a:ext cx="353962" cy="365125"/>
          </a:xfrm>
        </p:spPr>
        <p:txBody>
          <a:bodyPr lIns="0" tIns="0" rIns="0" bIns="0"/>
          <a:lstStyle>
            <a:lvl1pPr algn="ctr">
              <a:defRPr sz="1050" b="1">
                <a:solidFill>
                  <a:schemeClr val="bg1"/>
                </a:solidFill>
              </a:defRPr>
            </a:lvl1pPr>
          </a:lstStyle>
          <a:p>
            <a:fld id="{C54987AA-9D49-44A8-9116-5F9A0C5AAFC3}" type="slidenum">
              <a:rPr lang="en-US" smtClean="0"/>
              <a:pPr/>
              <a:t>14</a:t>
            </a:fld>
            <a:endParaRPr lang="en-US"/>
          </a:p>
        </p:txBody>
      </p:sp>
      <p:sp>
        <p:nvSpPr>
          <p:cNvPr id="27" name="Rectangle: Top Corners Rounded 26">
            <a:extLst>
              <a:ext uri="{FF2B5EF4-FFF2-40B4-BE49-F238E27FC236}">
                <a16:creationId xmlns:a16="http://schemas.microsoft.com/office/drawing/2014/main" id="{BE73EA7A-207E-F52F-93FA-216CFDC482A3}"/>
              </a:ext>
            </a:extLst>
          </p:cNvPr>
          <p:cNvSpPr/>
          <p:nvPr/>
        </p:nvSpPr>
        <p:spPr>
          <a:xfrm rot="16200000">
            <a:off x="11344730" y="5897656"/>
            <a:ext cx="476206" cy="1218334"/>
          </a:xfrm>
          <a:prstGeom prst="round2SameRect">
            <a:avLst>
              <a:gd name="adj1" fmla="val 50000"/>
              <a:gd name="adj2" fmla="val 0"/>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2EACB12-7B3D-AD87-838B-65287478A969}"/>
              </a:ext>
            </a:extLst>
          </p:cNvPr>
          <p:cNvSpPr/>
          <p:nvPr/>
        </p:nvSpPr>
        <p:spPr>
          <a:xfrm>
            <a:off x="10697497" y="6315093"/>
            <a:ext cx="383458" cy="383458"/>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Placeholder 5">
            <a:extLst>
              <a:ext uri="{FF2B5EF4-FFF2-40B4-BE49-F238E27FC236}">
                <a16:creationId xmlns:a16="http://schemas.microsoft.com/office/drawing/2014/main" id="{B98AD1FB-1434-61F9-46BE-E2A8815ABB71}"/>
              </a:ext>
            </a:extLst>
          </p:cNvPr>
          <p:cNvSpPr txBox="1">
            <a:spLocks/>
          </p:cNvSpPr>
          <p:nvPr/>
        </p:nvSpPr>
        <p:spPr>
          <a:xfrm>
            <a:off x="10712245" y="6324260"/>
            <a:ext cx="353962" cy="365125"/>
          </a:xfrm>
          <a:prstGeom prst="rect">
            <a:avLst/>
          </a:prstGeom>
        </p:spPr>
        <p:txBody>
          <a:bodyPr vert="horz" lIns="0" tIns="0" rIns="0" bIns="0" rtlCol="0" anchor="ctr"/>
          <a:lstStyle>
            <a:defPPr>
              <a:defRPr lang="en-US"/>
            </a:defPPr>
            <a:lvl1pPr marL="0" algn="ctr" defTabSz="914400" rtl="0" eaLnBrk="1" latinLnBrk="0" hangingPunct="1">
              <a:defRPr sz="10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4987AA-9D49-44A8-9116-5F9A0C5AAFC3}" type="slidenum">
              <a:rPr lang="en-US" smtClean="0"/>
              <a:pPr/>
              <a:t>14</a:t>
            </a:fld>
            <a:endParaRPr lang="en-US"/>
          </a:p>
        </p:txBody>
      </p:sp>
      <p:cxnSp>
        <p:nvCxnSpPr>
          <p:cNvPr id="30" name="Straight Connector 29">
            <a:extLst>
              <a:ext uri="{FF2B5EF4-FFF2-40B4-BE49-F238E27FC236}">
                <a16:creationId xmlns:a16="http://schemas.microsoft.com/office/drawing/2014/main" id="{02FE3407-51C8-8425-0A19-C0B704CE1B9C}"/>
              </a:ext>
            </a:extLst>
          </p:cNvPr>
          <p:cNvCxnSpPr>
            <a:cxnSpLocks/>
          </p:cNvCxnSpPr>
          <p:nvPr/>
        </p:nvCxnSpPr>
        <p:spPr>
          <a:xfrm>
            <a:off x="3554392" y="6506822"/>
            <a:ext cx="7259256" cy="0"/>
          </a:xfrm>
          <a:prstGeom prst="line">
            <a:avLst/>
          </a:prstGeom>
          <a:ln w="15875">
            <a:solidFill>
              <a:srgbClr val="E6555D"/>
            </a:solidFill>
            <a:headEnd type="ova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55AEE44-3913-1E8C-1137-4D60C05B9C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Tree>
    <p:extLst>
      <p:ext uri="{BB962C8B-B14F-4D97-AF65-F5344CB8AC3E}">
        <p14:creationId xmlns:p14="http://schemas.microsoft.com/office/powerpoint/2010/main" val="26086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24slides Karir &amp; Profil 2022 | Glints">
            <a:extLst>
              <a:ext uri="{FF2B5EF4-FFF2-40B4-BE49-F238E27FC236}">
                <a16:creationId xmlns:a16="http://schemas.microsoft.com/office/drawing/2014/main" id="{7907C4D4-AF51-C70C-953D-49971F840E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26" t="31477" r="12185" b="32550"/>
          <a:stretch/>
        </p:blipFill>
        <p:spPr bwMode="auto">
          <a:xfrm>
            <a:off x="1897527" y="4474660"/>
            <a:ext cx="1001729" cy="333910"/>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Shape 15">
            <a:extLst>
              <a:ext uri="{FF2B5EF4-FFF2-40B4-BE49-F238E27FC236}">
                <a16:creationId xmlns:a16="http://schemas.microsoft.com/office/drawing/2014/main" id="{890BA6B5-ED2D-BDE8-6498-1CEF90D05263}"/>
              </a:ext>
            </a:extLst>
          </p:cNvPr>
          <p:cNvSpPr/>
          <p:nvPr/>
        </p:nvSpPr>
        <p:spPr>
          <a:xfrm>
            <a:off x="-11314" y="-48912"/>
            <a:ext cx="4151808" cy="3360297"/>
          </a:xfrm>
          <a:custGeom>
            <a:avLst/>
            <a:gdLst>
              <a:gd name="connsiteX0" fmla="*/ 0 w 4151808"/>
              <a:gd name="connsiteY0" fmla="*/ 0 h 3360297"/>
              <a:gd name="connsiteX1" fmla="*/ 4114867 w 4151808"/>
              <a:gd name="connsiteY1" fmla="*/ 0 h 3360297"/>
              <a:gd name="connsiteX2" fmla="*/ 4136740 w 4151808"/>
              <a:gd name="connsiteY2" fmla="*/ 143320 h 3360297"/>
              <a:gd name="connsiteX3" fmla="*/ 4151808 w 4151808"/>
              <a:gd name="connsiteY3" fmla="*/ 441727 h 3360297"/>
              <a:gd name="connsiteX4" fmla="*/ 1233238 w 4151808"/>
              <a:gd name="connsiteY4" fmla="*/ 3360297 h 3360297"/>
              <a:gd name="connsiteX5" fmla="*/ 97199 w 4151808"/>
              <a:gd name="connsiteY5" fmla="*/ 3130941 h 3360297"/>
              <a:gd name="connsiteX6" fmla="*/ 0 w 4151808"/>
              <a:gd name="connsiteY6" fmla="*/ 3084118 h 3360297"/>
              <a:gd name="connsiteX0" fmla="*/ 0 w 4151808"/>
              <a:gd name="connsiteY0" fmla="*/ 0 h 3360297"/>
              <a:gd name="connsiteX1" fmla="*/ 4114867 w 4151808"/>
              <a:gd name="connsiteY1" fmla="*/ 0 h 3360297"/>
              <a:gd name="connsiteX2" fmla="*/ 4136740 w 4151808"/>
              <a:gd name="connsiteY2" fmla="*/ 143320 h 3360297"/>
              <a:gd name="connsiteX3" fmla="*/ 4151808 w 4151808"/>
              <a:gd name="connsiteY3" fmla="*/ 441727 h 3360297"/>
              <a:gd name="connsiteX4" fmla="*/ 1233238 w 4151808"/>
              <a:gd name="connsiteY4" fmla="*/ 3360297 h 3360297"/>
              <a:gd name="connsiteX5" fmla="*/ 97199 w 4151808"/>
              <a:gd name="connsiteY5" fmla="*/ 3130941 h 3360297"/>
              <a:gd name="connsiteX6" fmla="*/ 0 w 4151808"/>
              <a:gd name="connsiteY6" fmla="*/ 3084118 h 3360297"/>
              <a:gd name="connsiteX7" fmla="*/ 91440 w 4151808"/>
              <a:gd name="connsiteY7" fmla="*/ 91440 h 3360297"/>
              <a:gd name="connsiteX0" fmla="*/ 4114867 w 4151808"/>
              <a:gd name="connsiteY0" fmla="*/ 0 h 3360297"/>
              <a:gd name="connsiteX1" fmla="*/ 4136740 w 4151808"/>
              <a:gd name="connsiteY1" fmla="*/ 143320 h 3360297"/>
              <a:gd name="connsiteX2" fmla="*/ 4151808 w 4151808"/>
              <a:gd name="connsiteY2" fmla="*/ 441727 h 3360297"/>
              <a:gd name="connsiteX3" fmla="*/ 1233238 w 4151808"/>
              <a:gd name="connsiteY3" fmla="*/ 3360297 h 3360297"/>
              <a:gd name="connsiteX4" fmla="*/ 97199 w 4151808"/>
              <a:gd name="connsiteY4" fmla="*/ 3130941 h 3360297"/>
              <a:gd name="connsiteX5" fmla="*/ 0 w 4151808"/>
              <a:gd name="connsiteY5" fmla="*/ 3084118 h 3360297"/>
              <a:gd name="connsiteX6" fmla="*/ 91440 w 4151808"/>
              <a:gd name="connsiteY6" fmla="*/ 91440 h 3360297"/>
              <a:gd name="connsiteX0" fmla="*/ 4114867 w 4151808"/>
              <a:gd name="connsiteY0" fmla="*/ 0 h 3360297"/>
              <a:gd name="connsiteX1" fmla="*/ 4136740 w 4151808"/>
              <a:gd name="connsiteY1" fmla="*/ 143320 h 3360297"/>
              <a:gd name="connsiteX2" fmla="*/ 4151808 w 4151808"/>
              <a:gd name="connsiteY2" fmla="*/ 441727 h 3360297"/>
              <a:gd name="connsiteX3" fmla="*/ 1233238 w 4151808"/>
              <a:gd name="connsiteY3" fmla="*/ 3360297 h 3360297"/>
              <a:gd name="connsiteX4" fmla="*/ 97199 w 4151808"/>
              <a:gd name="connsiteY4" fmla="*/ 3130941 h 3360297"/>
              <a:gd name="connsiteX5" fmla="*/ 0 w 4151808"/>
              <a:gd name="connsiteY5" fmla="*/ 3084118 h 33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1808" h="3360297">
                <a:moveTo>
                  <a:pt x="4114867" y="0"/>
                </a:moveTo>
                <a:lnTo>
                  <a:pt x="4136740" y="143320"/>
                </a:lnTo>
                <a:cubicBezTo>
                  <a:pt x="4146704" y="241434"/>
                  <a:pt x="4151808" y="340984"/>
                  <a:pt x="4151808" y="441727"/>
                </a:cubicBezTo>
                <a:cubicBezTo>
                  <a:pt x="4151808" y="2053609"/>
                  <a:pt x="2845120" y="3360297"/>
                  <a:pt x="1233238" y="3360297"/>
                </a:cubicBezTo>
                <a:cubicBezTo>
                  <a:pt x="830268" y="3360297"/>
                  <a:pt x="446372" y="3278629"/>
                  <a:pt x="97199" y="3130941"/>
                </a:cubicBezTo>
                <a:lnTo>
                  <a:pt x="0" y="3084118"/>
                </a:lnTo>
              </a:path>
            </a:pathLst>
          </a:custGeom>
          <a:noFill/>
          <a:ln w="2508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D5909524-D895-53E9-AAEB-1102C8A80BE4}"/>
              </a:ext>
            </a:extLst>
          </p:cNvPr>
          <p:cNvSpPr/>
          <p:nvPr/>
        </p:nvSpPr>
        <p:spPr>
          <a:xfrm>
            <a:off x="5210850" y="2423383"/>
            <a:ext cx="5837140" cy="4552966"/>
          </a:xfrm>
          <a:custGeom>
            <a:avLst/>
            <a:gdLst>
              <a:gd name="connsiteX0" fmla="*/ 2918570 w 5837140"/>
              <a:gd name="connsiteY0" fmla="*/ 0 h 4552966"/>
              <a:gd name="connsiteX1" fmla="*/ 5837140 w 5837140"/>
              <a:gd name="connsiteY1" fmla="*/ 2918570 h 4552966"/>
              <a:gd name="connsiteX2" fmla="*/ 5338694 w 5837140"/>
              <a:gd name="connsiteY2" fmla="*/ 4550371 h 4552966"/>
              <a:gd name="connsiteX3" fmla="*/ 5336753 w 5837140"/>
              <a:gd name="connsiteY3" fmla="*/ 4552966 h 4552966"/>
              <a:gd name="connsiteX4" fmla="*/ 500387 w 5837140"/>
              <a:gd name="connsiteY4" fmla="*/ 4552966 h 4552966"/>
              <a:gd name="connsiteX5" fmla="*/ 498446 w 5837140"/>
              <a:gd name="connsiteY5" fmla="*/ 4550371 h 4552966"/>
              <a:gd name="connsiteX6" fmla="*/ 0 w 5837140"/>
              <a:gd name="connsiteY6" fmla="*/ 2918570 h 4552966"/>
              <a:gd name="connsiteX7" fmla="*/ 2918570 w 5837140"/>
              <a:gd name="connsiteY7" fmla="*/ 0 h 4552966"/>
              <a:gd name="connsiteX0" fmla="*/ 498446 w 5837140"/>
              <a:gd name="connsiteY0" fmla="*/ 4550371 h 4641811"/>
              <a:gd name="connsiteX1" fmla="*/ 0 w 5837140"/>
              <a:gd name="connsiteY1" fmla="*/ 2918570 h 4641811"/>
              <a:gd name="connsiteX2" fmla="*/ 2918570 w 5837140"/>
              <a:gd name="connsiteY2" fmla="*/ 0 h 4641811"/>
              <a:gd name="connsiteX3" fmla="*/ 5837140 w 5837140"/>
              <a:gd name="connsiteY3" fmla="*/ 2918570 h 4641811"/>
              <a:gd name="connsiteX4" fmla="*/ 5338694 w 5837140"/>
              <a:gd name="connsiteY4" fmla="*/ 4550371 h 4641811"/>
              <a:gd name="connsiteX5" fmla="*/ 5336753 w 5837140"/>
              <a:gd name="connsiteY5" fmla="*/ 4552966 h 4641811"/>
              <a:gd name="connsiteX6" fmla="*/ 500387 w 5837140"/>
              <a:gd name="connsiteY6" fmla="*/ 4552966 h 4641811"/>
              <a:gd name="connsiteX7" fmla="*/ 589886 w 5837140"/>
              <a:gd name="connsiteY7" fmla="*/ 4641811 h 4641811"/>
              <a:gd name="connsiteX0" fmla="*/ 498446 w 5837140"/>
              <a:gd name="connsiteY0" fmla="*/ 4550371 h 4641811"/>
              <a:gd name="connsiteX1" fmla="*/ 0 w 5837140"/>
              <a:gd name="connsiteY1" fmla="*/ 2918570 h 4641811"/>
              <a:gd name="connsiteX2" fmla="*/ 2918570 w 5837140"/>
              <a:gd name="connsiteY2" fmla="*/ 0 h 4641811"/>
              <a:gd name="connsiteX3" fmla="*/ 5837140 w 5837140"/>
              <a:gd name="connsiteY3" fmla="*/ 2918570 h 4641811"/>
              <a:gd name="connsiteX4" fmla="*/ 5338694 w 5837140"/>
              <a:gd name="connsiteY4" fmla="*/ 4550371 h 4641811"/>
              <a:gd name="connsiteX5" fmla="*/ 5336753 w 5837140"/>
              <a:gd name="connsiteY5" fmla="*/ 4552966 h 4641811"/>
              <a:gd name="connsiteX6" fmla="*/ 589886 w 5837140"/>
              <a:gd name="connsiteY6" fmla="*/ 4641811 h 4641811"/>
              <a:gd name="connsiteX0" fmla="*/ 498446 w 5837140"/>
              <a:gd name="connsiteY0" fmla="*/ 4550371 h 4552966"/>
              <a:gd name="connsiteX1" fmla="*/ 0 w 5837140"/>
              <a:gd name="connsiteY1" fmla="*/ 2918570 h 4552966"/>
              <a:gd name="connsiteX2" fmla="*/ 2918570 w 5837140"/>
              <a:gd name="connsiteY2" fmla="*/ 0 h 4552966"/>
              <a:gd name="connsiteX3" fmla="*/ 5837140 w 5837140"/>
              <a:gd name="connsiteY3" fmla="*/ 2918570 h 4552966"/>
              <a:gd name="connsiteX4" fmla="*/ 5338694 w 5837140"/>
              <a:gd name="connsiteY4" fmla="*/ 4550371 h 4552966"/>
              <a:gd name="connsiteX5" fmla="*/ 5336753 w 5837140"/>
              <a:gd name="connsiteY5" fmla="*/ 4552966 h 455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37140" h="4552966">
                <a:moveTo>
                  <a:pt x="498446" y="4550371"/>
                </a:moveTo>
                <a:cubicBezTo>
                  <a:pt x="183753" y="4084564"/>
                  <a:pt x="0" y="3523026"/>
                  <a:pt x="0" y="2918570"/>
                </a:cubicBezTo>
                <a:cubicBezTo>
                  <a:pt x="0" y="1306688"/>
                  <a:pt x="1306688" y="0"/>
                  <a:pt x="2918570" y="0"/>
                </a:cubicBezTo>
                <a:cubicBezTo>
                  <a:pt x="4530452" y="0"/>
                  <a:pt x="5837140" y="1306688"/>
                  <a:pt x="5837140" y="2918570"/>
                </a:cubicBezTo>
                <a:cubicBezTo>
                  <a:pt x="5837140" y="3523026"/>
                  <a:pt x="5653387" y="4084564"/>
                  <a:pt x="5338694" y="4550371"/>
                </a:cubicBezTo>
                <a:lnTo>
                  <a:pt x="5336753" y="4552966"/>
                </a:lnTo>
              </a:path>
            </a:pathLst>
          </a:custGeom>
          <a:noFill/>
          <a:ln w="2508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Top Corners Rounded 5">
            <a:extLst>
              <a:ext uri="{FF2B5EF4-FFF2-40B4-BE49-F238E27FC236}">
                <a16:creationId xmlns:a16="http://schemas.microsoft.com/office/drawing/2014/main" id="{1646FEF8-0817-077D-BE69-0314FF550A4D}"/>
              </a:ext>
            </a:extLst>
          </p:cNvPr>
          <p:cNvSpPr/>
          <p:nvPr/>
        </p:nvSpPr>
        <p:spPr>
          <a:xfrm rot="5400000" flipH="1" flipV="1">
            <a:off x="4755193" y="-2677130"/>
            <a:ext cx="3016570" cy="11857026"/>
          </a:xfrm>
          <a:prstGeom prst="round2SameRect">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itle 3">
            <a:extLst>
              <a:ext uri="{FF2B5EF4-FFF2-40B4-BE49-F238E27FC236}">
                <a16:creationId xmlns:a16="http://schemas.microsoft.com/office/drawing/2014/main" id="{CFBCD19C-CE5A-CB06-EDBD-1A8A8D8FCA0D}"/>
              </a:ext>
            </a:extLst>
          </p:cNvPr>
          <p:cNvSpPr>
            <a:spLocks noGrp="1"/>
          </p:cNvSpPr>
          <p:nvPr>
            <p:ph type="title"/>
          </p:nvPr>
        </p:nvSpPr>
        <p:spPr>
          <a:xfrm>
            <a:off x="1070355" y="2851884"/>
            <a:ext cx="4956615" cy="901806"/>
          </a:xfrm>
        </p:spPr>
        <p:txBody>
          <a:bodyPr>
            <a:normAutofit/>
          </a:bodyPr>
          <a:lstStyle/>
          <a:p>
            <a:r>
              <a:rPr lang="en-US" sz="5400" b="1" dirty="0">
                <a:solidFill>
                  <a:srgbClr val="E6555D"/>
                </a:solidFill>
              </a:rPr>
              <a:t>Thank You</a:t>
            </a:r>
          </a:p>
        </p:txBody>
      </p:sp>
      <p:pic>
        <p:nvPicPr>
          <p:cNvPr id="2" name="Picture 1">
            <a:extLst>
              <a:ext uri="{FF2B5EF4-FFF2-40B4-BE49-F238E27FC236}">
                <a16:creationId xmlns:a16="http://schemas.microsoft.com/office/drawing/2014/main" id="{671EF62A-F8CF-DB0D-9297-4ED335914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Tree>
    <p:extLst>
      <p:ext uri="{BB962C8B-B14F-4D97-AF65-F5344CB8AC3E}">
        <p14:creationId xmlns:p14="http://schemas.microsoft.com/office/powerpoint/2010/main" val="150044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041" descr="A bowl of blueberries&#10;&#10;Description automatically generated">
            <a:extLst>
              <a:ext uri="{FF2B5EF4-FFF2-40B4-BE49-F238E27FC236}">
                <a16:creationId xmlns:a16="http://schemas.microsoft.com/office/drawing/2014/main" id="{ECAAB7A0-EE5B-52E1-B8F5-17B6F250329C}"/>
              </a:ext>
            </a:extLst>
          </p:cNvPr>
          <p:cNvPicPr>
            <a:picLocks noChangeAspect="1"/>
          </p:cNvPicPr>
          <p:nvPr/>
        </p:nvPicPr>
        <p:blipFill rotWithShape="1">
          <a:blip r:embed="rId3">
            <a:extLst>
              <a:ext uri="{28A0092B-C50C-407E-A947-70E740481C1C}">
                <a14:useLocalDpi xmlns:a14="http://schemas.microsoft.com/office/drawing/2010/main" val="0"/>
              </a:ext>
            </a:extLst>
          </a:blip>
          <a:srcRect t="36747"/>
          <a:stretch/>
        </p:blipFill>
        <p:spPr>
          <a:xfrm rot="5400000">
            <a:off x="10837318" y="5004258"/>
            <a:ext cx="1659615" cy="1049747"/>
          </a:xfrm>
          <a:prstGeom prst="rect">
            <a:avLst/>
          </a:prstGeom>
        </p:spPr>
      </p:pic>
      <p:pic>
        <p:nvPicPr>
          <p:cNvPr id="1040" name="Picture 1039" descr="A bowl of blueberries&#10;&#10;Description automatically generated">
            <a:extLst>
              <a:ext uri="{FF2B5EF4-FFF2-40B4-BE49-F238E27FC236}">
                <a16:creationId xmlns:a16="http://schemas.microsoft.com/office/drawing/2014/main" id="{230CF48D-0532-18D8-4602-77870D8D0F71}"/>
              </a:ext>
            </a:extLst>
          </p:cNvPr>
          <p:cNvPicPr>
            <a:picLocks noChangeAspect="1"/>
          </p:cNvPicPr>
          <p:nvPr/>
        </p:nvPicPr>
        <p:blipFill rotWithShape="1">
          <a:blip r:embed="rId3">
            <a:extLst>
              <a:ext uri="{28A0092B-C50C-407E-A947-70E740481C1C}">
                <a14:useLocalDpi xmlns:a14="http://schemas.microsoft.com/office/drawing/2010/main" val="0"/>
              </a:ext>
            </a:extLst>
          </a:blip>
          <a:srcRect t="36747"/>
          <a:stretch/>
        </p:blipFill>
        <p:spPr>
          <a:xfrm>
            <a:off x="8534400" y="0"/>
            <a:ext cx="3252682" cy="2057400"/>
          </a:xfrm>
          <a:prstGeom prst="rect">
            <a:avLst/>
          </a:prstGeom>
        </p:spPr>
      </p:pic>
      <p:sp>
        <p:nvSpPr>
          <p:cNvPr id="5" name="Rectangle: Single Corner Rounded 4">
            <a:extLst>
              <a:ext uri="{FF2B5EF4-FFF2-40B4-BE49-F238E27FC236}">
                <a16:creationId xmlns:a16="http://schemas.microsoft.com/office/drawing/2014/main" id="{4ABAB464-AD84-4E10-3516-24EE5C0E7AFA}"/>
              </a:ext>
            </a:extLst>
          </p:cNvPr>
          <p:cNvSpPr/>
          <p:nvPr/>
        </p:nvSpPr>
        <p:spPr>
          <a:xfrm flipV="1">
            <a:off x="1" y="-3"/>
            <a:ext cx="6096000" cy="1377390"/>
          </a:xfrm>
          <a:prstGeom prst="round1Rect">
            <a:avLst>
              <a:gd name="adj" fmla="val 3099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48">
            <a:extLst>
              <a:ext uri="{FF2B5EF4-FFF2-40B4-BE49-F238E27FC236}">
                <a16:creationId xmlns:a16="http://schemas.microsoft.com/office/drawing/2014/main" id="{D1649CB8-5132-07A5-2820-578FE0329DCD}"/>
              </a:ext>
            </a:extLst>
          </p:cNvPr>
          <p:cNvSpPr>
            <a:spLocks noGrp="1"/>
          </p:cNvSpPr>
          <p:nvPr>
            <p:ph type="title"/>
          </p:nvPr>
        </p:nvSpPr>
        <p:spPr>
          <a:xfrm>
            <a:off x="334963" y="365126"/>
            <a:ext cx="11522075" cy="519778"/>
          </a:xfrm>
        </p:spPr>
        <p:txBody>
          <a:bodyPr>
            <a:normAutofit fontScale="90000"/>
          </a:bodyPr>
          <a:lstStyle/>
          <a:p>
            <a:r>
              <a:rPr lang="en-US" b="1" dirty="0">
                <a:solidFill>
                  <a:srgbClr val="E6555D"/>
                </a:solidFill>
                <a:cs typeface="Arial" panose="020B0604020202020204" pitchFamily="34" charset="0"/>
              </a:rPr>
              <a:t>Table of Contents </a:t>
            </a:r>
          </a:p>
        </p:txBody>
      </p:sp>
      <p:sp>
        <p:nvSpPr>
          <p:cNvPr id="16" name="TextBox 15">
            <a:extLst>
              <a:ext uri="{FF2B5EF4-FFF2-40B4-BE49-F238E27FC236}">
                <a16:creationId xmlns:a16="http://schemas.microsoft.com/office/drawing/2014/main" id="{5B2BCA6B-B0D8-7D6B-F085-BC29652B9162}"/>
              </a:ext>
            </a:extLst>
          </p:cNvPr>
          <p:cNvSpPr txBox="1"/>
          <p:nvPr/>
        </p:nvSpPr>
        <p:spPr>
          <a:xfrm>
            <a:off x="720386" y="3992747"/>
            <a:ext cx="504000" cy="504000"/>
          </a:xfrm>
          <a:prstGeom prst="ellipse">
            <a:avLst/>
          </a:prstGeom>
          <a:solidFill>
            <a:srgbClr val="F8E7C3"/>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03</a:t>
            </a:r>
          </a:p>
        </p:txBody>
      </p:sp>
      <p:sp>
        <p:nvSpPr>
          <p:cNvPr id="17" name="TextBox 16">
            <a:extLst>
              <a:ext uri="{FF2B5EF4-FFF2-40B4-BE49-F238E27FC236}">
                <a16:creationId xmlns:a16="http://schemas.microsoft.com/office/drawing/2014/main" id="{FC63B716-6932-0FEC-787E-485AB01D2A6F}"/>
              </a:ext>
            </a:extLst>
          </p:cNvPr>
          <p:cNvSpPr txBox="1"/>
          <p:nvPr/>
        </p:nvSpPr>
        <p:spPr>
          <a:xfrm>
            <a:off x="720386" y="2889543"/>
            <a:ext cx="504000" cy="504000"/>
          </a:xfrm>
          <a:prstGeom prst="ellipse">
            <a:avLst/>
          </a:prstGeom>
          <a:solidFill>
            <a:srgbClr val="F8E7C3"/>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02</a:t>
            </a:r>
          </a:p>
        </p:txBody>
      </p:sp>
      <p:sp>
        <p:nvSpPr>
          <p:cNvPr id="18" name="TextBox 17">
            <a:extLst>
              <a:ext uri="{FF2B5EF4-FFF2-40B4-BE49-F238E27FC236}">
                <a16:creationId xmlns:a16="http://schemas.microsoft.com/office/drawing/2014/main" id="{7EEED539-0C63-1C16-EBE1-2F040C711583}"/>
              </a:ext>
            </a:extLst>
          </p:cNvPr>
          <p:cNvSpPr txBox="1"/>
          <p:nvPr/>
        </p:nvSpPr>
        <p:spPr>
          <a:xfrm>
            <a:off x="720386" y="1827534"/>
            <a:ext cx="504000" cy="504000"/>
          </a:xfrm>
          <a:prstGeom prst="ellipse">
            <a:avLst/>
          </a:prstGeom>
          <a:solidFill>
            <a:srgbClr val="F8E7C3"/>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01</a:t>
            </a:r>
          </a:p>
        </p:txBody>
      </p:sp>
      <p:sp>
        <p:nvSpPr>
          <p:cNvPr id="40" name="TextBox 39">
            <a:extLst>
              <a:ext uri="{FF2B5EF4-FFF2-40B4-BE49-F238E27FC236}">
                <a16:creationId xmlns:a16="http://schemas.microsoft.com/office/drawing/2014/main" id="{98491AF9-DDE8-5365-4FB1-32A92E13DB9A}"/>
              </a:ext>
            </a:extLst>
          </p:cNvPr>
          <p:cNvSpPr txBox="1"/>
          <p:nvPr/>
        </p:nvSpPr>
        <p:spPr>
          <a:xfrm>
            <a:off x="720386" y="5095951"/>
            <a:ext cx="504000" cy="504000"/>
          </a:xfrm>
          <a:prstGeom prst="ellipse">
            <a:avLst/>
          </a:prstGeom>
          <a:solidFill>
            <a:srgbClr val="F8E7C3"/>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04</a:t>
            </a:r>
          </a:p>
        </p:txBody>
      </p:sp>
      <p:sp>
        <p:nvSpPr>
          <p:cNvPr id="22" name="Rectangle 21">
            <a:extLst>
              <a:ext uri="{FF2B5EF4-FFF2-40B4-BE49-F238E27FC236}">
                <a16:creationId xmlns:a16="http://schemas.microsoft.com/office/drawing/2014/main" id="{F42E6AB4-A13D-E20A-C043-2B5DACB9C109}"/>
              </a:ext>
            </a:extLst>
          </p:cNvPr>
          <p:cNvSpPr/>
          <p:nvPr/>
        </p:nvSpPr>
        <p:spPr>
          <a:xfrm>
            <a:off x="1361170" y="1777098"/>
            <a:ext cx="3203330" cy="681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b="1" dirty="0">
                <a:solidFill>
                  <a:schemeClr val="bg2">
                    <a:lumMod val="25000"/>
                  </a:schemeClr>
                </a:solidFill>
                <a:latin typeface="+mj-lt"/>
                <a:cs typeface="Arial" panose="020B0604020202020204" pitchFamily="34" charset="0"/>
              </a:rPr>
              <a:t>Underatnding the problem and dataset </a:t>
            </a:r>
            <a:r>
              <a:rPr lang="en-IN" sz="1600" b="1" dirty="0">
                <a:solidFill>
                  <a:schemeClr val="bg2">
                    <a:lumMod val="25000"/>
                  </a:schemeClr>
                </a:solidFill>
                <a:latin typeface="+mj-lt"/>
                <a:cs typeface="Arial" panose="020B0604020202020204" pitchFamily="34" charset="0"/>
              </a:rPr>
              <a:t>🤔</a:t>
            </a:r>
            <a:endParaRPr kumimoji="0" lang="en-US" sz="1600" b="1" i="0" u="none" strike="noStrike" kern="1200" cap="none" spc="0" normalizeH="0" baseline="0" noProof="0" dirty="0">
              <a:ln>
                <a:noFill/>
              </a:ln>
              <a:solidFill>
                <a:schemeClr val="bg2">
                  <a:lumMod val="25000"/>
                </a:schemeClr>
              </a:solidFill>
              <a:effectLst/>
              <a:uLnTx/>
              <a:uFillTx/>
              <a:latin typeface="+mj-lt"/>
              <a:ea typeface="+mn-ea"/>
              <a:cs typeface="Arial" panose="020B0604020202020204" pitchFamily="34" charset="0"/>
            </a:endParaRPr>
          </a:p>
        </p:txBody>
      </p:sp>
      <p:sp>
        <p:nvSpPr>
          <p:cNvPr id="24" name="Rectangle 23">
            <a:extLst>
              <a:ext uri="{FF2B5EF4-FFF2-40B4-BE49-F238E27FC236}">
                <a16:creationId xmlns:a16="http://schemas.microsoft.com/office/drawing/2014/main" id="{216F5A0F-DB04-F968-99ED-E74335C9907D}"/>
              </a:ext>
            </a:extLst>
          </p:cNvPr>
          <p:cNvSpPr/>
          <p:nvPr/>
        </p:nvSpPr>
        <p:spPr>
          <a:xfrm>
            <a:off x="1383468" y="2950324"/>
            <a:ext cx="3066484" cy="38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b="1" dirty="0">
                <a:solidFill>
                  <a:schemeClr val="bg2">
                    <a:lumMod val="25000"/>
                  </a:schemeClr>
                </a:solidFill>
                <a:latin typeface="+mj-lt"/>
                <a:cs typeface="Arial" panose="020B0604020202020204" pitchFamily="34" charset="0"/>
              </a:rPr>
              <a:t>D</a:t>
            </a:r>
            <a:r>
              <a:rPr kumimoji="0" lang="da-DK" sz="1600" b="1" i="0" u="none" strike="noStrike" kern="1200" cap="none" spc="0" normalizeH="0" baseline="0" noProof="0" dirty="0">
                <a:ln>
                  <a:noFill/>
                </a:ln>
                <a:solidFill>
                  <a:schemeClr val="bg2">
                    <a:lumMod val="25000"/>
                  </a:schemeClr>
                </a:solidFill>
                <a:effectLst/>
                <a:uLnTx/>
                <a:uFillTx/>
                <a:latin typeface="+mj-lt"/>
                <a:ea typeface="+mn-ea"/>
                <a:cs typeface="Arial" panose="020B0604020202020204" pitchFamily="34" charset="0"/>
              </a:rPr>
              <a:t>ataset and Preprocessing </a:t>
            </a:r>
            <a:endParaRPr kumimoji="0" lang="en-US" sz="1600" b="1" i="0" u="none" strike="noStrike" kern="1200" cap="none" spc="0" normalizeH="0" baseline="0" noProof="0" dirty="0">
              <a:ln>
                <a:noFill/>
              </a:ln>
              <a:solidFill>
                <a:schemeClr val="bg2">
                  <a:lumMod val="25000"/>
                </a:schemeClr>
              </a:solidFill>
              <a:effectLst/>
              <a:uLnTx/>
              <a:uFillTx/>
              <a:latin typeface="+mj-lt"/>
              <a:ea typeface="+mn-ea"/>
              <a:cs typeface="Arial" panose="020B0604020202020204" pitchFamily="34" charset="0"/>
            </a:endParaRPr>
          </a:p>
        </p:txBody>
      </p:sp>
      <p:sp>
        <p:nvSpPr>
          <p:cNvPr id="26" name="Rectangle 25">
            <a:extLst>
              <a:ext uri="{FF2B5EF4-FFF2-40B4-BE49-F238E27FC236}">
                <a16:creationId xmlns:a16="http://schemas.microsoft.com/office/drawing/2014/main" id="{B9553A73-92B5-72FE-94C1-2EF29C0B0086}"/>
              </a:ext>
            </a:extLst>
          </p:cNvPr>
          <p:cNvSpPr/>
          <p:nvPr/>
        </p:nvSpPr>
        <p:spPr>
          <a:xfrm>
            <a:off x="1383468" y="4053528"/>
            <a:ext cx="3066484" cy="38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b="1" dirty="0">
                <a:solidFill>
                  <a:schemeClr val="bg2">
                    <a:lumMod val="25000"/>
                  </a:schemeClr>
                </a:solidFill>
                <a:latin typeface="+mj-lt"/>
                <a:cs typeface="Arial" panose="020B0604020202020204" pitchFamily="34" charset="0"/>
              </a:rPr>
              <a:t>Tools used (a special thing that imake us different from others </a:t>
            </a:r>
            <a:endParaRPr kumimoji="0" lang="en-US" sz="1600" b="1" i="0" u="none" strike="noStrike" kern="1200" cap="none" spc="0" normalizeH="0" baseline="0" noProof="0" dirty="0">
              <a:ln>
                <a:noFill/>
              </a:ln>
              <a:solidFill>
                <a:schemeClr val="bg2">
                  <a:lumMod val="25000"/>
                </a:schemeClr>
              </a:solidFill>
              <a:effectLst/>
              <a:uLnTx/>
              <a:uFillTx/>
              <a:latin typeface="+mj-lt"/>
              <a:ea typeface="+mn-ea"/>
              <a:cs typeface="Arial" panose="020B0604020202020204" pitchFamily="34" charset="0"/>
            </a:endParaRPr>
          </a:p>
        </p:txBody>
      </p:sp>
      <p:sp>
        <p:nvSpPr>
          <p:cNvPr id="41" name="Rectangle 40">
            <a:extLst>
              <a:ext uri="{FF2B5EF4-FFF2-40B4-BE49-F238E27FC236}">
                <a16:creationId xmlns:a16="http://schemas.microsoft.com/office/drawing/2014/main" id="{10D597D9-7284-98F3-B5D6-3CBA052DFF2B}"/>
              </a:ext>
            </a:extLst>
          </p:cNvPr>
          <p:cNvSpPr/>
          <p:nvPr/>
        </p:nvSpPr>
        <p:spPr>
          <a:xfrm>
            <a:off x="1383468" y="5156732"/>
            <a:ext cx="3066484" cy="38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2">
                    <a:lumMod val="25000"/>
                  </a:schemeClr>
                </a:solidFill>
                <a:effectLst/>
                <a:uLnTx/>
                <a:uFillTx/>
                <a:latin typeface="+mj-lt"/>
                <a:ea typeface="+mn-ea"/>
                <a:cs typeface="Arial" panose="020B0604020202020204" pitchFamily="34" charset="0"/>
              </a:rPr>
              <a:t>MACHINE LEARNING Algorithms and Workflow</a:t>
            </a:r>
          </a:p>
        </p:txBody>
      </p:sp>
      <p:pic>
        <p:nvPicPr>
          <p:cNvPr id="58" name="Picture 57" descr="A picture containing green, snake&#10;&#10;Description automatically generated">
            <a:extLst>
              <a:ext uri="{FF2B5EF4-FFF2-40B4-BE49-F238E27FC236}">
                <a16:creationId xmlns:a16="http://schemas.microsoft.com/office/drawing/2014/main" id="{AE7BDBDF-9173-6ACF-081E-24BE997F6DF9}"/>
              </a:ext>
            </a:extLst>
          </p:cNvPr>
          <p:cNvPicPr>
            <a:picLocks noChangeAspect="1"/>
          </p:cNvPicPr>
          <p:nvPr/>
        </p:nvPicPr>
        <p:blipFill rotWithShape="1">
          <a:blip r:embed="rId4">
            <a:extLst>
              <a:ext uri="{28A0092B-C50C-407E-A947-70E740481C1C}">
                <a14:useLocalDpi xmlns:a14="http://schemas.microsoft.com/office/drawing/2010/main" val="0"/>
              </a:ext>
            </a:extLst>
          </a:blip>
          <a:srcRect l="25246" t="18014" r="44240" b="2807"/>
          <a:stretch/>
        </p:blipFill>
        <p:spPr>
          <a:xfrm>
            <a:off x="9694082" y="-1"/>
            <a:ext cx="2497918" cy="6481823"/>
          </a:xfrm>
          <a:prstGeom prst="rect">
            <a:avLst/>
          </a:prstGeom>
        </p:spPr>
      </p:pic>
      <p:sp>
        <p:nvSpPr>
          <p:cNvPr id="62" name="TextBox 61">
            <a:extLst>
              <a:ext uri="{FF2B5EF4-FFF2-40B4-BE49-F238E27FC236}">
                <a16:creationId xmlns:a16="http://schemas.microsoft.com/office/drawing/2014/main" id="{6DE8BDCB-1AD0-1DA2-469C-53203B7167F0}"/>
              </a:ext>
            </a:extLst>
          </p:cNvPr>
          <p:cNvSpPr txBox="1"/>
          <p:nvPr/>
        </p:nvSpPr>
        <p:spPr>
          <a:xfrm>
            <a:off x="4944116" y="3992747"/>
            <a:ext cx="504000" cy="504000"/>
          </a:xfrm>
          <a:prstGeom prst="ellipse">
            <a:avLst/>
          </a:prstGeom>
          <a:solidFill>
            <a:srgbClr val="F8E7C3"/>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07</a:t>
            </a:r>
          </a:p>
        </p:txBody>
      </p:sp>
      <p:sp>
        <p:nvSpPr>
          <p:cNvPr id="63" name="TextBox 62">
            <a:extLst>
              <a:ext uri="{FF2B5EF4-FFF2-40B4-BE49-F238E27FC236}">
                <a16:creationId xmlns:a16="http://schemas.microsoft.com/office/drawing/2014/main" id="{07F0AAD6-D0BD-042A-DE7C-30AB067C7EF4}"/>
              </a:ext>
            </a:extLst>
          </p:cNvPr>
          <p:cNvSpPr txBox="1"/>
          <p:nvPr/>
        </p:nvSpPr>
        <p:spPr>
          <a:xfrm>
            <a:off x="4944116" y="2889543"/>
            <a:ext cx="504000" cy="504000"/>
          </a:xfrm>
          <a:prstGeom prst="ellipse">
            <a:avLst/>
          </a:prstGeom>
          <a:solidFill>
            <a:srgbClr val="F8E7C3"/>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06</a:t>
            </a:r>
          </a:p>
        </p:txBody>
      </p:sp>
      <p:sp>
        <p:nvSpPr>
          <p:cNvPr id="1024" name="TextBox 1023">
            <a:extLst>
              <a:ext uri="{FF2B5EF4-FFF2-40B4-BE49-F238E27FC236}">
                <a16:creationId xmlns:a16="http://schemas.microsoft.com/office/drawing/2014/main" id="{AE133356-FDF3-D3E8-68F7-571D0E9163DB}"/>
              </a:ext>
            </a:extLst>
          </p:cNvPr>
          <p:cNvSpPr txBox="1"/>
          <p:nvPr/>
        </p:nvSpPr>
        <p:spPr>
          <a:xfrm>
            <a:off x="5028639" y="1853821"/>
            <a:ext cx="504000" cy="504000"/>
          </a:xfrm>
          <a:prstGeom prst="ellipse">
            <a:avLst/>
          </a:prstGeom>
          <a:solidFill>
            <a:srgbClr val="F8E7C3"/>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05</a:t>
            </a:r>
          </a:p>
        </p:txBody>
      </p:sp>
      <p:sp>
        <p:nvSpPr>
          <p:cNvPr id="1027" name="TextBox 1026">
            <a:extLst>
              <a:ext uri="{FF2B5EF4-FFF2-40B4-BE49-F238E27FC236}">
                <a16:creationId xmlns:a16="http://schemas.microsoft.com/office/drawing/2014/main" id="{337E97AC-4DED-22E0-5CD0-6BC87F10814D}"/>
              </a:ext>
            </a:extLst>
          </p:cNvPr>
          <p:cNvSpPr txBox="1"/>
          <p:nvPr/>
        </p:nvSpPr>
        <p:spPr>
          <a:xfrm>
            <a:off x="4944116" y="5095951"/>
            <a:ext cx="504000" cy="504000"/>
          </a:xfrm>
          <a:prstGeom prst="ellipse">
            <a:avLst/>
          </a:prstGeom>
          <a:solidFill>
            <a:srgbClr val="F8E7C3"/>
          </a:solidFill>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08</a:t>
            </a:r>
          </a:p>
        </p:txBody>
      </p:sp>
      <p:sp>
        <p:nvSpPr>
          <p:cNvPr id="1028" name="Rectangle 1027">
            <a:extLst>
              <a:ext uri="{FF2B5EF4-FFF2-40B4-BE49-F238E27FC236}">
                <a16:creationId xmlns:a16="http://schemas.microsoft.com/office/drawing/2014/main" id="{A5F85C8A-3D12-33E9-0EFF-D5D136D37AFB}"/>
              </a:ext>
            </a:extLst>
          </p:cNvPr>
          <p:cNvSpPr/>
          <p:nvPr/>
        </p:nvSpPr>
        <p:spPr>
          <a:xfrm>
            <a:off x="5607198" y="1923039"/>
            <a:ext cx="3066484" cy="38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2">
                    <a:lumMod val="25000"/>
                  </a:schemeClr>
                </a:solidFill>
                <a:effectLst/>
                <a:uLnTx/>
                <a:uFillTx/>
                <a:latin typeface="+mj-lt"/>
                <a:ea typeface="+mn-ea"/>
                <a:cs typeface="Arial" panose="020B0604020202020204" pitchFamily="34" charset="0"/>
              </a:rPr>
              <a:t>More on algorithms </a:t>
            </a:r>
          </a:p>
        </p:txBody>
      </p:sp>
      <p:sp>
        <p:nvSpPr>
          <p:cNvPr id="1029" name="Rectangle 1028">
            <a:extLst>
              <a:ext uri="{FF2B5EF4-FFF2-40B4-BE49-F238E27FC236}">
                <a16:creationId xmlns:a16="http://schemas.microsoft.com/office/drawing/2014/main" id="{7F33CFFC-F23F-C1F8-30BB-3D0B902865C6}"/>
              </a:ext>
            </a:extLst>
          </p:cNvPr>
          <p:cNvSpPr/>
          <p:nvPr/>
        </p:nvSpPr>
        <p:spPr>
          <a:xfrm>
            <a:off x="5607198" y="2985048"/>
            <a:ext cx="3066484" cy="38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2">
                    <a:lumMod val="25000"/>
                  </a:schemeClr>
                </a:solidFill>
                <a:latin typeface="+mj-lt"/>
                <a:cs typeface="Arial" panose="020B0604020202020204" pitchFamily="34" charset="0"/>
              </a:rPr>
              <a:t>Power Bi Dashboard </a:t>
            </a:r>
            <a:endParaRPr kumimoji="0" lang="en-US" sz="1600" b="1" i="0" u="none" strike="noStrike" kern="1200" cap="none" spc="0" normalizeH="0" baseline="0" noProof="0" dirty="0">
              <a:ln>
                <a:noFill/>
              </a:ln>
              <a:solidFill>
                <a:schemeClr val="bg2">
                  <a:lumMod val="25000"/>
                </a:schemeClr>
              </a:solidFill>
              <a:effectLst/>
              <a:uLnTx/>
              <a:uFillTx/>
              <a:latin typeface="+mj-lt"/>
              <a:ea typeface="+mn-ea"/>
              <a:cs typeface="Arial" panose="020B0604020202020204" pitchFamily="34" charset="0"/>
            </a:endParaRPr>
          </a:p>
        </p:txBody>
      </p:sp>
      <p:sp>
        <p:nvSpPr>
          <p:cNvPr id="1030" name="Rectangle 1029">
            <a:extLst>
              <a:ext uri="{FF2B5EF4-FFF2-40B4-BE49-F238E27FC236}">
                <a16:creationId xmlns:a16="http://schemas.microsoft.com/office/drawing/2014/main" id="{2E8429AE-E441-ECE7-0670-00547C13129E}"/>
              </a:ext>
            </a:extLst>
          </p:cNvPr>
          <p:cNvSpPr/>
          <p:nvPr/>
        </p:nvSpPr>
        <p:spPr>
          <a:xfrm>
            <a:off x="5607198" y="4053528"/>
            <a:ext cx="3066484" cy="38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2">
                    <a:lumMod val="25000"/>
                  </a:schemeClr>
                </a:solidFill>
                <a:effectLst/>
                <a:uLnTx/>
                <a:uFillTx/>
                <a:latin typeface="+mj-lt"/>
                <a:ea typeface="+mn-ea"/>
                <a:cs typeface="Arial" panose="020B0604020202020204" pitchFamily="34" charset="0"/>
              </a:rPr>
              <a:t>UI and Jupiter Notebook and </a:t>
            </a:r>
            <a:r>
              <a:rPr kumimoji="0" lang="en-US" sz="1600" b="1" i="0" u="none" strike="noStrike" kern="1200" cap="none" spc="0" normalizeH="0" baseline="0" noProof="0" dirty="0" err="1">
                <a:ln>
                  <a:noFill/>
                </a:ln>
                <a:solidFill>
                  <a:schemeClr val="bg2">
                    <a:lumMod val="25000"/>
                  </a:schemeClr>
                </a:solidFill>
                <a:effectLst/>
                <a:uLnTx/>
                <a:uFillTx/>
                <a:latin typeface="+mj-lt"/>
                <a:ea typeface="+mn-ea"/>
                <a:cs typeface="Arial" panose="020B0604020202020204" pitchFamily="34" charset="0"/>
              </a:rPr>
              <a:t>Databse</a:t>
            </a:r>
            <a:r>
              <a:rPr kumimoji="0" lang="en-US" sz="1600" b="1" i="0" u="none" strike="noStrike" kern="1200" cap="none" spc="0" normalizeH="0" baseline="0" noProof="0" dirty="0">
                <a:ln>
                  <a:noFill/>
                </a:ln>
                <a:solidFill>
                  <a:schemeClr val="bg2">
                    <a:lumMod val="25000"/>
                  </a:schemeClr>
                </a:solidFill>
                <a:effectLst/>
                <a:uLnTx/>
                <a:uFillTx/>
                <a:latin typeface="+mj-lt"/>
                <a:ea typeface="+mn-ea"/>
                <a:cs typeface="Arial" panose="020B0604020202020204" pitchFamily="34" charset="0"/>
              </a:rPr>
              <a:t> </a:t>
            </a:r>
          </a:p>
        </p:txBody>
      </p:sp>
      <p:sp>
        <p:nvSpPr>
          <p:cNvPr id="1031" name="Rectangle 1030">
            <a:extLst>
              <a:ext uri="{FF2B5EF4-FFF2-40B4-BE49-F238E27FC236}">
                <a16:creationId xmlns:a16="http://schemas.microsoft.com/office/drawing/2014/main" id="{A1FE78E1-BC67-BCFE-3042-906CEE37E3F4}"/>
              </a:ext>
            </a:extLst>
          </p:cNvPr>
          <p:cNvSpPr/>
          <p:nvPr/>
        </p:nvSpPr>
        <p:spPr>
          <a:xfrm>
            <a:off x="5607198" y="5156732"/>
            <a:ext cx="3066484" cy="38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2">
                    <a:lumMod val="25000"/>
                  </a:schemeClr>
                </a:solidFill>
                <a:effectLst/>
                <a:uLnTx/>
                <a:uFillTx/>
                <a:latin typeface="+mj-lt"/>
                <a:ea typeface="+mn-ea"/>
                <a:cs typeface="Arial" panose="020B0604020202020204" pitchFamily="34" charset="0"/>
              </a:rPr>
              <a:t>Accuracy, Prediction, Error , F1 Score </a:t>
            </a:r>
          </a:p>
        </p:txBody>
      </p:sp>
      <p:cxnSp>
        <p:nvCxnSpPr>
          <p:cNvPr id="1033" name="Straight Connector 1032">
            <a:extLst>
              <a:ext uri="{FF2B5EF4-FFF2-40B4-BE49-F238E27FC236}">
                <a16:creationId xmlns:a16="http://schemas.microsoft.com/office/drawing/2014/main" id="{0B145375-F462-2009-8F78-4C24C763E519}"/>
              </a:ext>
            </a:extLst>
          </p:cNvPr>
          <p:cNvCxnSpPr>
            <a:cxnSpLocks/>
          </p:cNvCxnSpPr>
          <p:nvPr/>
        </p:nvCxnSpPr>
        <p:spPr>
          <a:xfrm>
            <a:off x="659054" y="2476982"/>
            <a:ext cx="37038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A78FA426-6DF2-A96A-09EC-4C0496E1FBBE}"/>
              </a:ext>
            </a:extLst>
          </p:cNvPr>
          <p:cNvCxnSpPr>
            <a:cxnSpLocks/>
          </p:cNvCxnSpPr>
          <p:nvPr/>
        </p:nvCxnSpPr>
        <p:spPr>
          <a:xfrm>
            <a:off x="659054" y="3680749"/>
            <a:ext cx="37038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F9BA05CD-F64C-58D2-DE25-BADFFACFA32F}"/>
              </a:ext>
            </a:extLst>
          </p:cNvPr>
          <p:cNvCxnSpPr>
            <a:cxnSpLocks/>
          </p:cNvCxnSpPr>
          <p:nvPr/>
        </p:nvCxnSpPr>
        <p:spPr>
          <a:xfrm>
            <a:off x="659054" y="4791918"/>
            <a:ext cx="37038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23DFFE78-2DBC-81B4-CF18-F4A7CB2E6E41}"/>
              </a:ext>
            </a:extLst>
          </p:cNvPr>
          <p:cNvCxnSpPr>
            <a:cxnSpLocks/>
          </p:cNvCxnSpPr>
          <p:nvPr/>
        </p:nvCxnSpPr>
        <p:spPr>
          <a:xfrm>
            <a:off x="4882784" y="2476982"/>
            <a:ext cx="37038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40ECE31B-3194-910A-7C80-14389532EE8B}"/>
              </a:ext>
            </a:extLst>
          </p:cNvPr>
          <p:cNvCxnSpPr>
            <a:cxnSpLocks/>
          </p:cNvCxnSpPr>
          <p:nvPr/>
        </p:nvCxnSpPr>
        <p:spPr>
          <a:xfrm>
            <a:off x="4882784" y="3680749"/>
            <a:ext cx="37038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15798771-BC7F-D75B-A7DF-DDFBA9E3C332}"/>
              </a:ext>
            </a:extLst>
          </p:cNvPr>
          <p:cNvCxnSpPr>
            <a:cxnSpLocks/>
          </p:cNvCxnSpPr>
          <p:nvPr/>
        </p:nvCxnSpPr>
        <p:spPr>
          <a:xfrm>
            <a:off x="4882784" y="4791918"/>
            <a:ext cx="37038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B24514C4-2F92-0600-498E-F46FCDFB1B69}"/>
              </a:ext>
            </a:extLst>
          </p:cNvPr>
          <p:cNvSpPr/>
          <p:nvPr/>
        </p:nvSpPr>
        <p:spPr>
          <a:xfrm>
            <a:off x="1123347" y="2178143"/>
            <a:ext cx="111002" cy="111002"/>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0" name="Oval 9">
            <a:extLst>
              <a:ext uri="{FF2B5EF4-FFF2-40B4-BE49-F238E27FC236}">
                <a16:creationId xmlns:a16="http://schemas.microsoft.com/office/drawing/2014/main" id="{92163276-226F-EC8B-413D-C38F4831C3A4}"/>
              </a:ext>
            </a:extLst>
          </p:cNvPr>
          <p:cNvSpPr/>
          <p:nvPr/>
        </p:nvSpPr>
        <p:spPr>
          <a:xfrm>
            <a:off x="1123347" y="3240152"/>
            <a:ext cx="111002" cy="111002"/>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1" name="Oval 10">
            <a:extLst>
              <a:ext uri="{FF2B5EF4-FFF2-40B4-BE49-F238E27FC236}">
                <a16:creationId xmlns:a16="http://schemas.microsoft.com/office/drawing/2014/main" id="{E8107D63-FCE2-5B33-D397-0AD4F3B3A479}"/>
              </a:ext>
            </a:extLst>
          </p:cNvPr>
          <p:cNvSpPr/>
          <p:nvPr/>
        </p:nvSpPr>
        <p:spPr>
          <a:xfrm>
            <a:off x="1123347" y="4343356"/>
            <a:ext cx="111002" cy="111002"/>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39" name="Oval 38">
            <a:extLst>
              <a:ext uri="{FF2B5EF4-FFF2-40B4-BE49-F238E27FC236}">
                <a16:creationId xmlns:a16="http://schemas.microsoft.com/office/drawing/2014/main" id="{817E20BB-656D-2093-35D4-43B2130391BD}"/>
              </a:ext>
            </a:extLst>
          </p:cNvPr>
          <p:cNvSpPr/>
          <p:nvPr/>
        </p:nvSpPr>
        <p:spPr>
          <a:xfrm>
            <a:off x="1123347" y="5446560"/>
            <a:ext cx="111002" cy="111002"/>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59" name="Oval 58">
            <a:extLst>
              <a:ext uri="{FF2B5EF4-FFF2-40B4-BE49-F238E27FC236}">
                <a16:creationId xmlns:a16="http://schemas.microsoft.com/office/drawing/2014/main" id="{F9AD703F-79EB-3212-C0EC-D424D6339055}"/>
              </a:ext>
            </a:extLst>
          </p:cNvPr>
          <p:cNvSpPr/>
          <p:nvPr/>
        </p:nvSpPr>
        <p:spPr>
          <a:xfrm>
            <a:off x="5347077" y="2178143"/>
            <a:ext cx="111002" cy="111002"/>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60" name="Oval 59">
            <a:extLst>
              <a:ext uri="{FF2B5EF4-FFF2-40B4-BE49-F238E27FC236}">
                <a16:creationId xmlns:a16="http://schemas.microsoft.com/office/drawing/2014/main" id="{703C57A8-9F64-9E40-EB61-2FDF6A4B9AF2}"/>
              </a:ext>
            </a:extLst>
          </p:cNvPr>
          <p:cNvSpPr/>
          <p:nvPr/>
        </p:nvSpPr>
        <p:spPr>
          <a:xfrm>
            <a:off x="5347077" y="3240152"/>
            <a:ext cx="111002" cy="111002"/>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61" name="Oval 60">
            <a:extLst>
              <a:ext uri="{FF2B5EF4-FFF2-40B4-BE49-F238E27FC236}">
                <a16:creationId xmlns:a16="http://schemas.microsoft.com/office/drawing/2014/main" id="{5D9AABEC-68CB-475F-291F-48624EA22EC3}"/>
              </a:ext>
            </a:extLst>
          </p:cNvPr>
          <p:cNvSpPr/>
          <p:nvPr/>
        </p:nvSpPr>
        <p:spPr>
          <a:xfrm>
            <a:off x="5347077" y="4343356"/>
            <a:ext cx="111002" cy="111002"/>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025" name="Oval 1024">
            <a:extLst>
              <a:ext uri="{FF2B5EF4-FFF2-40B4-BE49-F238E27FC236}">
                <a16:creationId xmlns:a16="http://schemas.microsoft.com/office/drawing/2014/main" id="{4E06C34F-2738-895F-8894-5A1312955DED}"/>
              </a:ext>
            </a:extLst>
          </p:cNvPr>
          <p:cNvSpPr/>
          <p:nvPr/>
        </p:nvSpPr>
        <p:spPr>
          <a:xfrm>
            <a:off x="5347077" y="5446560"/>
            <a:ext cx="111002" cy="111002"/>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041" name="Slide Number Placeholder 5">
            <a:extLst>
              <a:ext uri="{FF2B5EF4-FFF2-40B4-BE49-F238E27FC236}">
                <a16:creationId xmlns:a16="http://schemas.microsoft.com/office/drawing/2014/main" id="{5CD3B57C-9199-BA9E-2B31-662E4FB523BB}"/>
              </a:ext>
            </a:extLst>
          </p:cNvPr>
          <p:cNvSpPr>
            <a:spLocks noGrp="1"/>
          </p:cNvSpPr>
          <p:nvPr>
            <p:ph type="sldNum" sz="quarter" idx="12"/>
          </p:nvPr>
        </p:nvSpPr>
        <p:spPr>
          <a:xfrm>
            <a:off x="10712245" y="6324260"/>
            <a:ext cx="353962" cy="365125"/>
          </a:xfrm>
        </p:spPr>
        <p:txBody>
          <a:bodyPr lIns="0" tIns="0" rIns="0" bIns="0"/>
          <a:lstStyle>
            <a:lvl1pPr algn="ctr">
              <a:defRPr sz="1050" b="1">
                <a:solidFill>
                  <a:schemeClr val="bg1"/>
                </a:solidFill>
              </a:defRPr>
            </a:lvl1pPr>
          </a:lstStyle>
          <a:p>
            <a:fld id="{C54987AA-9D49-44A8-9116-5F9A0C5AAFC3}" type="slidenum">
              <a:rPr lang="en-US" smtClean="0"/>
              <a:pPr/>
              <a:t>2</a:t>
            </a:fld>
            <a:endParaRPr lang="en-US"/>
          </a:p>
        </p:txBody>
      </p:sp>
      <p:pic>
        <p:nvPicPr>
          <p:cNvPr id="2" name="Picture 1">
            <a:extLst>
              <a:ext uri="{FF2B5EF4-FFF2-40B4-BE49-F238E27FC236}">
                <a16:creationId xmlns:a16="http://schemas.microsoft.com/office/drawing/2014/main" id="{DA770EAC-1B5E-454B-B2F5-4C5CF3D22C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pic>
        <p:nvPicPr>
          <p:cNvPr id="3" name="Picture 2">
            <a:extLst>
              <a:ext uri="{FF2B5EF4-FFF2-40B4-BE49-F238E27FC236}">
                <a16:creationId xmlns:a16="http://schemas.microsoft.com/office/drawing/2014/main" id="{DD22A066-5FC2-CCE0-FD05-8B9F5F6307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374" y="5838757"/>
            <a:ext cx="976637" cy="861041"/>
          </a:xfrm>
          <a:prstGeom prst="rect">
            <a:avLst/>
          </a:prstGeom>
        </p:spPr>
      </p:pic>
      <p:sp>
        <p:nvSpPr>
          <p:cNvPr id="6" name="TextBox 5">
            <a:extLst>
              <a:ext uri="{FF2B5EF4-FFF2-40B4-BE49-F238E27FC236}">
                <a16:creationId xmlns:a16="http://schemas.microsoft.com/office/drawing/2014/main" id="{54827E9C-7170-4951-327E-0A5426D85919}"/>
              </a:ext>
            </a:extLst>
          </p:cNvPr>
          <p:cNvSpPr txBox="1"/>
          <p:nvPr/>
        </p:nvSpPr>
        <p:spPr>
          <a:xfrm>
            <a:off x="1404835" y="6205239"/>
            <a:ext cx="3468823" cy="369332"/>
          </a:xfrm>
          <a:prstGeom prst="rect">
            <a:avLst/>
          </a:prstGeom>
          <a:noFill/>
        </p:spPr>
        <p:txBody>
          <a:bodyPr wrap="square" rtlCol="0">
            <a:spAutoFit/>
          </a:bodyPr>
          <a:lstStyle/>
          <a:p>
            <a:r>
              <a:rPr lang="en-IN" b="1" dirty="0"/>
              <a:t>Team 404</a:t>
            </a:r>
          </a:p>
        </p:txBody>
      </p:sp>
    </p:spTree>
    <p:extLst>
      <p:ext uri="{BB962C8B-B14F-4D97-AF65-F5344CB8AC3E}">
        <p14:creationId xmlns:p14="http://schemas.microsoft.com/office/powerpoint/2010/main" val="949919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Rectangle: Single Corner Rounded 1042">
            <a:extLst>
              <a:ext uri="{FF2B5EF4-FFF2-40B4-BE49-F238E27FC236}">
                <a16:creationId xmlns:a16="http://schemas.microsoft.com/office/drawing/2014/main" id="{FE26568B-459A-EDDE-133F-ED4BD13B8AF0}"/>
              </a:ext>
            </a:extLst>
          </p:cNvPr>
          <p:cNvSpPr/>
          <p:nvPr/>
        </p:nvSpPr>
        <p:spPr>
          <a:xfrm flipH="1" flipV="1">
            <a:off x="-4" y="2974694"/>
            <a:ext cx="12191999" cy="2511706"/>
          </a:xfrm>
          <a:prstGeom prst="round1Rect">
            <a:avLst>
              <a:gd name="adj" fmla="val 35484"/>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4" name="Rectangle: Single Corner Rounded 1033">
            <a:extLst>
              <a:ext uri="{FF2B5EF4-FFF2-40B4-BE49-F238E27FC236}">
                <a16:creationId xmlns:a16="http://schemas.microsoft.com/office/drawing/2014/main" id="{486B3499-DA7A-508A-FF99-29B9FDEC60FE}"/>
              </a:ext>
            </a:extLst>
          </p:cNvPr>
          <p:cNvSpPr/>
          <p:nvPr/>
        </p:nvSpPr>
        <p:spPr>
          <a:xfrm flipH="1" flipV="1">
            <a:off x="-5" y="86372"/>
            <a:ext cx="11053614" cy="3443975"/>
          </a:xfrm>
          <a:prstGeom prst="round1Rect">
            <a:avLst>
              <a:gd name="adj" fmla="val 18128"/>
            </a:avLst>
          </a:prstGeom>
          <a:gradFill>
            <a:gsLst>
              <a:gs pos="0">
                <a:schemeClr val="bg1">
                  <a:alpha val="91000"/>
                </a:schemeClr>
              </a:gs>
              <a:gs pos="100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0F829A1-3E49-8245-7C1D-C8D6715C2A26}"/>
              </a:ext>
            </a:extLst>
          </p:cNvPr>
          <p:cNvSpPr>
            <a:spLocks noGrp="1"/>
          </p:cNvSpPr>
          <p:nvPr>
            <p:ph type="title"/>
          </p:nvPr>
        </p:nvSpPr>
        <p:spPr>
          <a:xfrm>
            <a:off x="579120" y="4058515"/>
            <a:ext cx="3866648" cy="1135062"/>
          </a:xfrm>
        </p:spPr>
        <p:txBody>
          <a:bodyPr/>
          <a:lstStyle/>
          <a:p>
            <a:r>
              <a:rPr lang="en-US" b="1" dirty="0">
                <a:solidFill>
                  <a:srgbClr val="E6555D"/>
                </a:solidFill>
              </a:rPr>
              <a:t>The Problem</a:t>
            </a:r>
          </a:p>
        </p:txBody>
      </p:sp>
      <p:sp>
        <p:nvSpPr>
          <p:cNvPr id="8" name="Rectangle: Rounded Corners 7">
            <a:extLst>
              <a:ext uri="{FF2B5EF4-FFF2-40B4-BE49-F238E27FC236}">
                <a16:creationId xmlns:a16="http://schemas.microsoft.com/office/drawing/2014/main" id="{CFA16EC3-E4CB-70C8-C075-417866907B16}"/>
              </a:ext>
            </a:extLst>
          </p:cNvPr>
          <p:cNvSpPr/>
          <p:nvPr/>
        </p:nvSpPr>
        <p:spPr>
          <a:xfrm>
            <a:off x="4817097" y="280439"/>
            <a:ext cx="6372519" cy="5620045"/>
          </a:xfrm>
          <a:prstGeom prst="roundRect">
            <a:avLst>
              <a:gd name="adj" fmla="val 5435"/>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B7C4302C-3DE2-B1F9-9D7D-0ADBDDDA3095}"/>
              </a:ext>
            </a:extLst>
          </p:cNvPr>
          <p:cNvSpPr/>
          <p:nvPr/>
        </p:nvSpPr>
        <p:spPr>
          <a:xfrm>
            <a:off x="6069122" y="2879960"/>
            <a:ext cx="4984487" cy="835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2400" b="1" dirty="0">
                <a:solidFill>
                  <a:srgbClr val="E6555D"/>
                </a:solidFill>
                <a:latin typeface="+mj-lt"/>
                <a:cs typeface="Arial" panose="020B0604020202020204" pitchFamily="34" charset="0"/>
              </a:rPr>
              <a:t>Explaining It to a 5 Year old </a:t>
            </a:r>
            <a:r>
              <a:rPr lang="en-IN" sz="2400" b="1" dirty="0">
                <a:solidFill>
                  <a:srgbClr val="E6555D"/>
                </a:solidFill>
                <a:latin typeface="+mj-lt"/>
                <a:cs typeface="Arial" panose="020B0604020202020204" pitchFamily="34" charset="0"/>
              </a:rPr>
              <a:t>👶</a:t>
            </a:r>
            <a:endParaRPr kumimoji="0" lang="da-DK" sz="24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endParaRPr>
          </a:p>
        </p:txBody>
      </p:sp>
      <p:sp>
        <p:nvSpPr>
          <p:cNvPr id="13" name="Rectangle 12">
            <a:extLst>
              <a:ext uri="{FF2B5EF4-FFF2-40B4-BE49-F238E27FC236}">
                <a16:creationId xmlns:a16="http://schemas.microsoft.com/office/drawing/2014/main" id="{0A5BF17C-4AAC-A8B2-83B2-AF962218359E}"/>
              </a:ext>
            </a:extLst>
          </p:cNvPr>
          <p:cNvSpPr/>
          <p:nvPr/>
        </p:nvSpPr>
        <p:spPr>
          <a:xfrm>
            <a:off x="6069122" y="3834705"/>
            <a:ext cx="4790302" cy="12018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Okay, imagine you really like to eat different kinds of food, but sometimes you see a food that you don't know how to make at home. Wouldn't it be cool if you could take a picture of that food and a magic machine could tell you what ingredients were used to make it? That way you could try to make it at home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15" name="Rectangle 14">
            <a:extLst>
              <a:ext uri="{FF2B5EF4-FFF2-40B4-BE49-F238E27FC236}">
                <a16:creationId xmlns:a16="http://schemas.microsoft.com/office/drawing/2014/main" id="{9B368112-1B87-1507-44E4-7C176EA825F0}"/>
              </a:ext>
            </a:extLst>
          </p:cNvPr>
          <p:cNvSpPr/>
          <p:nvPr/>
        </p:nvSpPr>
        <p:spPr>
          <a:xfrm>
            <a:off x="7076928" y="280439"/>
            <a:ext cx="2700000" cy="45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b="1" dirty="0">
                <a:solidFill>
                  <a:srgbClr val="E6555D"/>
                </a:solidFill>
                <a:latin typeface="+mj-lt"/>
                <a:cs typeface="Arial" panose="020B0604020202020204" pitchFamily="34" charset="0"/>
              </a:rPr>
              <a:t>Original Statement</a:t>
            </a:r>
            <a:endParaRPr kumimoji="0" lang="da-DK"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endParaRPr>
          </a:p>
        </p:txBody>
      </p:sp>
      <p:sp>
        <p:nvSpPr>
          <p:cNvPr id="19" name="Rectangle 18">
            <a:extLst>
              <a:ext uri="{FF2B5EF4-FFF2-40B4-BE49-F238E27FC236}">
                <a16:creationId xmlns:a16="http://schemas.microsoft.com/office/drawing/2014/main" id="{DEC0838C-079B-082D-5AEC-6B545B488FB2}"/>
              </a:ext>
            </a:extLst>
          </p:cNvPr>
          <p:cNvSpPr/>
          <p:nvPr/>
        </p:nvSpPr>
        <p:spPr>
          <a:xfrm>
            <a:off x="6497760" y="828478"/>
            <a:ext cx="3263009" cy="13083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lvl="0" algn="just">
              <a:lnSpc>
                <a:spcPct val="107000"/>
              </a:lnSpc>
              <a:spcBef>
                <a:spcPts val="1200"/>
              </a:spcBef>
              <a:spcAft>
                <a:spcPts val="800"/>
              </a:spcAft>
              <a:tabLst>
                <a:tab pos="270510" algn="l"/>
              </a:tabLst>
            </a:pPr>
            <a:r>
              <a:rPr lang="en-IN" sz="1200" b="1" dirty="0">
                <a:solidFill>
                  <a:srgbClr val="363D48"/>
                </a:solidFill>
                <a:effectLst/>
                <a:latin typeface="Arial" panose="020B0604020202020204" pitchFamily="34" charset="0"/>
                <a:ea typeface="Times New Roman" panose="02020603050405020304" pitchFamily="18" charset="0"/>
                <a:cs typeface="Times New Roman" panose="02020603050405020304" pitchFamily="18" charset="0"/>
              </a:rPr>
              <a:t>Isn’t it always a hassle when you order a delicious meal but don’t know how to make it? Create a model which will allow the user to upload the picture of your meal and it’ll identify the dish and provide with the ingredients used in it.</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1042" name="Rectangle: Rounded Corners 1041">
            <a:extLst>
              <a:ext uri="{FF2B5EF4-FFF2-40B4-BE49-F238E27FC236}">
                <a16:creationId xmlns:a16="http://schemas.microsoft.com/office/drawing/2014/main" id="{FE965B51-A340-51B1-6B3B-E858C0F01D7D}"/>
              </a:ext>
            </a:extLst>
          </p:cNvPr>
          <p:cNvSpPr/>
          <p:nvPr/>
        </p:nvSpPr>
        <p:spPr>
          <a:xfrm>
            <a:off x="579120" y="3696386"/>
            <a:ext cx="1386840" cy="129038"/>
          </a:xfrm>
          <a:prstGeom prst="roundRect">
            <a:avLst>
              <a:gd name="adj" fmla="val 50000"/>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Slide Number Placeholder 5">
            <a:extLst>
              <a:ext uri="{FF2B5EF4-FFF2-40B4-BE49-F238E27FC236}">
                <a16:creationId xmlns:a16="http://schemas.microsoft.com/office/drawing/2014/main" id="{BAC5A54C-DFA1-21C8-FDBC-373DEAD6E796}"/>
              </a:ext>
            </a:extLst>
          </p:cNvPr>
          <p:cNvSpPr>
            <a:spLocks noGrp="1"/>
          </p:cNvSpPr>
          <p:nvPr>
            <p:ph type="sldNum" sz="quarter" idx="12"/>
          </p:nvPr>
        </p:nvSpPr>
        <p:spPr>
          <a:xfrm>
            <a:off x="10712245" y="6324260"/>
            <a:ext cx="353962" cy="365125"/>
          </a:xfrm>
        </p:spPr>
        <p:txBody>
          <a:bodyPr lIns="0" tIns="0" rIns="0" bIns="0"/>
          <a:lstStyle>
            <a:lvl1pPr algn="ctr">
              <a:defRPr sz="1050" b="1">
                <a:solidFill>
                  <a:schemeClr val="bg1"/>
                </a:solidFill>
              </a:defRPr>
            </a:lvl1pPr>
          </a:lstStyle>
          <a:p>
            <a:fld id="{C54987AA-9D49-44A8-9116-5F9A0C5AAFC3}" type="slidenum">
              <a:rPr lang="en-US" smtClean="0"/>
              <a:pPr/>
              <a:t>3</a:t>
            </a:fld>
            <a:endParaRPr lang="en-US"/>
          </a:p>
        </p:txBody>
      </p:sp>
      <p:sp>
        <p:nvSpPr>
          <p:cNvPr id="1093" name="Oval 1092">
            <a:extLst>
              <a:ext uri="{FF2B5EF4-FFF2-40B4-BE49-F238E27FC236}">
                <a16:creationId xmlns:a16="http://schemas.microsoft.com/office/drawing/2014/main" id="{EE4DACFA-077E-46A3-A296-18137F90D62D}"/>
              </a:ext>
            </a:extLst>
          </p:cNvPr>
          <p:cNvSpPr/>
          <p:nvPr/>
        </p:nvSpPr>
        <p:spPr>
          <a:xfrm>
            <a:off x="10697497" y="6315093"/>
            <a:ext cx="383458" cy="383458"/>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4" name="Slide Number Placeholder 5">
            <a:extLst>
              <a:ext uri="{FF2B5EF4-FFF2-40B4-BE49-F238E27FC236}">
                <a16:creationId xmlns:a16="http://schemas.microsoft.com/office/drawing/2014/main" id="{61793239-E813-88D0-BF61-F53973324C88}"/>
              </a:ext>
            </a:extLst>
          </p:cNvPr>
          <p:cNvSpPr txBox="1">
            <a:spLocks/>
          </p:cNvSpPr>
          <p:nvPr/>
        </p:nvSpPr>
        <p:spPr>
          <a:xfrm>
            <a:off x="10712245" y="6324260"/>
            <a:ext cx="353962" cy="365125"/>
          </a:xfrm>
          <a:prstGeom prst="rect">
            <a:avLst/>
          </a:prstGeom>
        </p:spPr>
        <p:txBody>
          <a:bodyPr vert="horz" lIns="0" tIns="0" rIns="0" bIns="0" rtlCol="0" anchor="ctr"/>
          <a:lstStyle>
            <a:defPPr>
              <a:defRPr lang="en-US"/>
            </a:defPPr>
            <a:lvl1pPr marL="0" algn="ctr" defTabSz="914400" rtl="0" eaLnBrk="1" latinLnBrk="0" hangingPunct="1">
              <a:defRPr sz="10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4987AA-9D49-44A8-9116-5F9A0C5AAFC3}" type="slidenum">
              <a:rPr lang="en-US" smtClean="0"/>
              <a:pPr/>
              <a:t>3</a:t>
            </a:fld>
            <a:endParaRPr lang="en-US"/>
          </a:p>
        </p:txBody>
      </p:sp>
      <p:sp>
        <p:nvSpPr>
          <p:cNvPr id="7" name="TextBox 6">
            <a:extLst>
              <a:ext uri="{FF2B5EF4-FFF2-40B4-BE49-F238E27FC236}">
                <a16:creationId xmlns:a16="http://schemas.microsoft.com/office/drawing/2014/main" id="{FB990FD3-F302-E9DF-629F-4AF412759E70}"/>
              </a:ext>
            </a:extLst>
          </p:cNvPr>
          <p:cNvSpPr txBox="1"/>
          <p:nvPr/>
        </p:nvSpPr>
        <p:spPr>
          <a:xfrm>
            <a:off x="6741617" y="2180207"/>
            <a:ext cx="3481272" cy="923330"/>
          </a:xfrm>
          <a:prstGeom prst="rect">
            <a:avLst/>
          </a:prstGeom>
          <a:noFill/>
        </p:spPr>
        <p:txBody>
          <a:bodyPr wrap="square" rtlCol="0">
            <a:spAutoFit/>
          </a:bodyPr>
          <a:lstStyle/>
          <a:p>
            <a:r>
              <a:rPr lang="en-IN" sz="1800" dirty="0">
                <a:solidFill>
                  <a:srgbClr val="363D48"/>
                </a:solidFill>
                <a:effectLst/>
                <a:latin typeface="Arial" panose="020B0604020202020204" pitchFamily="34" charset="0"/>
                <a:ea typeface="Times New Roman" panose="02020603050405020304" pitchFamily="18" charset="0"/>
                <a:cs typeface="Times New Roman" panose="02020603050405020304" pitchFamily="18" charset="0"/>
              </a:rPr>
              <a:t>Dataset: </a:t>
            </a:r>
            <a:r>
              <a:rPr lang="en-IN" sz="1800" u="sng" dirty="0">
                <a:solidFill>
                  <a:srgbClr val="1155CC"/>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https://tinyurl.com/yk95k7xk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2050" name="Picture 2">
            <a:extLst>
              <a:ext uri="{FF2B5EF4-FFF2-40B4-BE49-F238E27FC236}">
                <a16:creationId xmlns:a16="http://schemas.microsoft.com/office/drawing/2014/main" id="{8ED100DC-B941-498E-027C-9BC24A4F8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2540" y="587299"/>
            <a:ext cx="2660063" cy="26333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C8AB6B0-5440-40F3-0AA5-037265923D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Tree>
    <p:extLst>
      <p:ext uri="{BB962C8B-B14F-4D97-AF65-F5344CB8AC3E}">
        <p14:creationId xmlns:p14="http://schemas.microsoft.com/office/powerpoint/2010/main" val="365062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Rectangle 1176">
            <a:extLst>
              <a:ext uri="{FF2B5EF4-FFF2-40B4-BE49-F238E27FC236}">
                <a16:creationId xmlns:a16="http://schemas.microsoft.com/office/drawing/2014/main" id="{46A48DFB-42FE-1C40-F430-45B93A0BD4D7}"/>
              </a:ext>
            </a:extLst>
          </p:cNvPr>
          <p:cNvSpPr/>
          <p:nvPr/>
        </p:nvSpPr>
        <p:spPr>
          <a:xfrm>
            <a:off x="0" y="2883413"/>
            <a:ext cx="7403024" cy="8259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Rectangle 1175">
            <a:extLst>
              <a:ext uri="{FF2B5EF4-FFF2-40B4-BE49-F238E27FC236}">
                <a16:creationId xmlns:a16="http://schemas.microsoft.com/office/drawing/2014/main" id="{3BBE0D9B-2F50-56F7-23DC-D254FBE2F569}"/>
              </a:ext>
            </a:extLst>
          </p:cNvPr>
          <p:cNvSpPr/>
          <p:nvPr/>
        </p:nvSpPr>
        <p:spPr>
          <a:xfrm>
            <a:off x="0" y="3489944"/>
            <a:ext cx="7403024" cy="2642585"/>
          </a:xfrm>
          <a:prstGeom prst="rect">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5" name="Picture 1174" descr="A pile of apples&#10;&#10;Description automatically generated with low confidence">
            <a:extLst>
              <a:ext uri="{FF2B5EF4-FFF2-40B4-BE49-F238E27FC236}">
                <a16:creationId xmlns:a16="http://schemas.microsoft.com/office/drawing/2014/main" id="{E64C2F3C-CE16-BB88-A6EC-708ECD3B4D0B}"/>
              </a:ext>
            </a:extLst>
          </p:cNvPr>
          <p:cNvPicPr>
            <a:picLocks noChangeAspect="1"/>
          </p:cNvPicPr>
          <p:nvPr/>
        </p:nvPicPr>
        <p:blipFill rotWithShape="1">
          <a:blip r:embed="rId3">
            <a:extLst>
              <a:ext uri="{28A0092B-C50C-407E-A947-70E740481C1C}">
                <a14:useLocalDpi xmlns:a14="http://schemas.microsoft.com/office/drawing/2010/main" val="0"/>
              </a:ext>
            </a:extLst>
          </a:blip>
          <a:srcRect l="3243" t="13627" r="43277" b="9138"/>
          <a:stretch/>
        </p:blipFill>
        <p:spPr>
          <a:xfrm flipH="1">
            <a:off x="5671770" y="-5"/>
            <a:ext cx="6520230" cy="6132534"/>
          </a:xfrm>
          <a:custGeom>
            <a:avLst/>
            <a:gdLst>
              <a:gd name="connsiteX0" fmla="*/ 6520230 w 6520230"/>
              <a:gd name="connsiteY0" fmla="*/ 0 h 6132534"/>
              <a:gd name="connsiteX1" fmla="*/ 0 w 6520230"/>
              <a:gd name="connsiteY1" fmla="*/ 0 h 6132534"/>
              <a:gd name="connsiteX2" fmla="*/ 0 w 6520230"/>
              <a:gd name="connsiteY2" fmla="*/ 6132534 h 6132534"/>
              <a:gd name="connsiteX3" fmla="*/ 5773410 w 6520230"/>
              <a:gd name="connsiteY3" fmla="*/ 6132534 h 6132534"/>
              <a:gd name="connsiteX4" fmla="*/ 6520230 w 6520230"/>
              <a:gd name="connsiteY4" fmla="*/ 5385714 h 613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0230" h="6132534">
                <a:moveTo>
                  <a:pt x="6520230" y="0"/>
                </a:moveTo>
                <a:lnTo>
                  <a:pt x="0" y="0"/>
                </a:lnTo>
                <a:lnTo>
                  <a:pt x="0" y="6132534"/>
                </a:lnTo>
                <a:lnTo>
                  <a:pt x="5773410" y="6132534"/>
                </a:lnTo>
                <a:cubicBezTo>
                  <a:pt x="6185867" y="6132534"/>
                  <a:pt x="6520230" y="5798171"/>
                  <a:pt x="6520230" y="5385714"/>
                </a:cubicBezTo>
                <a:close/>
              </a:path>
            </a:pathLst>
          </a:custGeom>
        </p:spPr>
      </p:pic>
      <p:sp>
        <p:nvSpPr>
          <p:cNvPr id="1174" name="Rectangle: Single Corner Rounded 1173">
            <a:extLst>
              <a:ext uri="{FF2B5EF4-FFF2-40B4-BE49-F238E27FC236}">
                <a16:creationId xmlns:a16="http://schemas.microsoft.com/office/drawing/2014/main" id="{C866484E-4717-D422-DAF0-DD488CB09670}"/>
              </a:ext>
            </a:extLst>
          </p:cNvPr>
          <p:cNvSpPr/>
          <p:nvPr/>
        </p:nvSpPr>
        <p:spPr>
          <a:xfrm flipH="1" flipV="1">
            <a:off x="5671770" y="-6"/>
            <a:ext cx="6520230" cy="6132535"/>
          </a:xfrm>
          <a:prstGeom prst="round1Rect">
            <a:avLst>
              <a:gd name="adj" fmla="val 12178"/>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52C7840F-4421-1014-FDF5-7EF6896AB509}"/>
              </a:ext>
            </a:extLst>
          </p:cNvPr>
          <p:cNvSpPr/>
          <p:nvPr/>
        </p:nvSpPr>
        <p:spPr>
          <a:xfrm>
            <a:off x="334962" y="1191779"/>
            <a:ext cx="11522076" cy="4592374"/>
          </a:xfrm>
          <a:prstGeom prst="roundRect">
            <a:avLst>
              <a:gd name="adj" fmla="val 5435"/>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750BD83-B4A7-C7B7-B9F8-F2C61B9AB177}"/>
              </a:ext>
            </a:extLst>
          </p:cNvPr>
          <p:cNvSpPr/>
          <p:nvPr/>
        </p:nvSpPr>
        <p:spPr>
          <a:xfrm>
            <a:off x="0" y="6135329"/>
            <a:ext cx="12192001" cy="722671"/>
          </a:xfrm>
          <a:prstGeom prst="rect">
            <a:avLst/>
          </a:prstGeom>
          <a:gradFill flip="none" rotWithShape="1">
            <a:gsLst>
              <a:gs pos="0">
                <a:schemeClr val="bg1">
                  <a:alpha val="71000"/>
                </a:schemeClr>
              </a:gs>
              <a:gs pos="100000">
                <a:schemeClr val="bg1">
                  <a:alpha val="87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Top Corners Rounded 31">
            <a:extLst>
              <a:ext uri="{FF2B5EF4-FFF2-40B4-BE49-F238E27FC236}">
                <a16:creationId xmlns:a16="http://schemas.microsoft.com/office/drawing/2014/main" id="{58854E81-530F-EE5C-AB20-87BC9EE1C58A}"/>
              </a:ext>
            </a:extLst>
          </p:cNvPr>
          <p:cNvSpPr/>
          <p:nvPr/>
        </p:nvSpPr>
        <p:spPr>
          <a:xfrm rot="5400000">
            <a:off x="-148195" y="6463700"/>
            <a:ext cx="382634" cy="86244"/>
          </a:xfrm>
          <a:prstGeom prst="round2SameRect">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1" name="Slide Number Placeholder 5">
            <a:extLst>
              <a:ext uri="{FF2B5EF4-FFF2-40B4-BE49-F238E27FC236}">
                <a16:creationId xmlns:a16="http://schemas.microsoft.com/office/drawing/2014/main" id="{5CD3B57C-9199-BA9E-2B31-662E4FB523BB}"/>
              </a:ext>
            </a:extLst>
          </p:cNvPr>
          <p:cNvSpPr>
            <a:spLocks noGrp="1"/>
          </p:cNvSpPr>
          <p:nvPr>
            <p:ph type="sldNum" sz="quarter" idx="12"/>
          </p:nvPr>
        </p:nvSpPr>
        <p:spPr>
          <a:xfrm>
            <a:off x="10712245" y="6324260"/>
            <a:ext cx="353962" cy="365125"/>
          </a:xfrm>
        </p:spPr>
        <p:txBody>
          <a:bodyPr lIns="0" tIns="0" rIns="0" bIns="0"/>
          <a:lstStyle>
            <a:lvl1pPr algn="ctr">
              <a:defRPr sz="105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C54987AA-9D49-44A8-9116-5F9A0C5AAFC3}" type="slidenum">
              <a:rPr kumimoji="0" lang="en-US" sz="105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50" b="1" i="0" u="none" strike="noStrike" kern="1200" cap="none" spc="0" normalizeH="0" baseline="0" noProof="0">
              <a:ln>
                <a:noFill/>
              </a:ln>
              <a:solidFill>
                <a:prstClr val="white"/>
              </a:solidFill>
              <a:effectLst/>
              <a:uLnTx/>
              <a:uFillTx/>
              <a:latin typeface="Segoe UI"/>
              <a:ea typeface="+mn-ea"/>
              <a:cs typeface="+mn-cs"/>
            </a:endParaRPr>
          </a:p>
        </p:txBody>
      </p:sp>
      <p:sp>
        <p:nvSpPr>
          <p:cNvPr id="27" name="Rectangle: Top Corners Rounded 26">
            <a:extLst>
              <a:ext uri="{FF2B5EF4-FFF2-40B4-BE49-F238E27FC236}">
                <a16:creationId xmlns:a16="http://schemas.microsoft.com/office/drawing/2014/main" id="{BE73EA7A-207E-F52F-93FA-216CFDC482A3}"/>
              </a:ext>
            </a:extLst>
          </p:cNvPr>
          <p:cNvSpPr/>
          <p:nvPr/>
        </p:nvSpPr>
        <p:spPr>
          <a:xfrm rot="16200000">
            <a:off x="11344730" y="5897656"/>
            <a:ext cx="476206" cy="1218334"/>
          </a:xfrm>
          <a:prstGeom prst="round2SameRect">
            <a:avLst>
              <a:gd name="adj1" fmla="val 50000"/>
              <a:gd name="adj2" fmla="val 0"/>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Oval 27">
            <a:extLst>
              <a:ext uri="{FF2B5EF4-FFF2-40B4-BE49-F238E27FC236}">
                <a16:creationId xmlns:a16="http://schemas.microsoft.com/office/drawing/2014/main" id="{B2EACB12-7B3D-AD87-838B-65287478A969}"/>
              </a:ext>
            </a:extLst>
          </p:cNvPr>
          <p:cNvSpPr/>
          <p:nvPr/>
        </p:nvSpPr>
        <p:spPr>
          <a:xfrm>
            <a:off x="10697497" y="6315093"/>
            <a:ext cx="383458" cy="383458"/>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Slide Number Placeholder 5">
            <a:extLst>
              <a:ext uri="{FF2B5EF4-FFF2-40B4-BE49-F238E27FC236}">
                <a16:creationId xmlns:a16="http://schemas.microsoft.com/office/drawing/2014/main" id="{B98AD1FB-1434-61F9-46BE-E2A8815ABB71}"/>
              </a:ext>
            </a:extLst>
          </p:cNvPr>
          <p:cNvSpPr txBox="1">
            <a:spLocks/>
          </p:cNvSpPr>
          <p:nvPr/>
        </p:nvSpPr>
        <p:spPr>
          <a:xfrm>
            <a:off x="10712245" y="6324260"/>
            <a:ext cx="353962" cy="365125"/>
          </a:xfrm>
          <a:prstGeom prst="rect">
            <a:avLst/>
          </a:prstGeom>
        </p:spPr>
        <p:txBody>
          <a:bodyPr vert="horz" lIns="0" tIns="0" rIns="0" bIns="0" rtlCol="0" anchor="ctr"/>
          <a:lstStyle>
            <a:defPPr>
              <a:defRPr lang="en-US"/>
            </a:defPPr>
            <a:lvl1pPr marL="0" algn="ctr" defTabSz="914400" rtl="0" eaLnBrk="1" latinLnBrk="0" hangingPunct="1">
              <a:defRPr sz="10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54987AA-9D49-44A8-9116-5F9A0C5AAFC3}" type="slidenum">
              <a:rPr kumimoji="0" lang="en-US" sz="105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50" b="1" i="0" u="none" strike="noStrike" kern="1200" cap="none" spc="0" normalizeH="0" baseline="0" noProof="0">
              <a:ln>
                <a:noFill/>
              </a:ln>
              <a:solidFill>
                <a:prstClr val="white"/>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02FE3407-51C8-8425-0A19-C0B704CE1B9C}"/>
              </a:ext>
            </a:extLst>
          </p:cNvPr>
          <p:cNvCxnSpPr>
            <a:cxnSpLocks/>
          </p:cNvCxnSpPr>
          <p:nvPr/>
        </p:nvCxnSpPr>
        <p:spPr>
          <a:xfrm>
            <a:off x="3554392" y="6506822"/>
            <a:ext cx="7259256" cy="0"/>
          </a:xfrm>
          <a:prstGeom prst="line">
            <a:avLst/>
          </a:prstGeom>
          <a:ln w="15875">
            <a:solidFill>
              <a:srgbClr val="E6555D"/>
            </a:solidFill>
            <a:headEnd type="oval"/>
          </a:ln>
        </p:spPr>
        <p:style>
          <a:lnRef idx="1">
            <a:schemeClr val="accent1"/>
          </a:lnRef>
          <a:fillRef idx="0">
            <a:schemeClr val="accent1"/>
          </a:fillRef>
          <a:effectRef idx="0">
            <a:schemeClr val="accent1"/>
          </a:effectRef>
          <a:fontRef idx="minor">
            <a:schemeClr val="tx1"/>
          </a:fontRef>
        </p:style>
      </p:cxnSp>
      <p:sp>
        <p:nvSpPr>
          <p:cNvPr id="4" name="Title 48">
            <a:extLst>
              <a:ext uri="{FF2B5EF4-FFF2-40B4-BE49-F238E27FC236}">
                <a16:creationId xmlns:a16="http://schemas.microsoft.com/office/drawing/2014/main" id="{6BEC8CF6-9C23-04ED-C68D-AB9986F9A2A0}"/>
              </a:ext>
            </a:extLst>
          </p:cNvPr>
          <p:cNvSpPr>
            <a:spLocks noGrp="1"/>
          </p:cNvSpPr>
          <p:nvPr>
            <p:ph type="title"/>
          </p:nvPr>
        </p:nvSpPr>
        <p:spPr>
          <a:xfrm>
            <a:off x="334963" y="365126"/>
            <a:ext cx="11522075" cy="519778"/>
          </a:xfrm>
        </p:spPr>
        <p:txBody>
          <a:bodyPr>
            <a:normAutofit fontScale="90000"/>
          </a:bodyPr>
          <a:lstStyle/>
          <a:p>
            <a:r>
              <a:rPr lang="en-US" b="1" dirty="0">
                <a:solidFill>
                  <a:srgbClr val="E6555D"/>
                </a:solidFill>
                <a:cs typeface="Arial" panose="020B0604020202020204" pitchFamily="34" charset="0"/>
              </a:rPr>
              <a:t>Stages of Our Tool</a:t>
            </a:r>
          </a:p>
        </p:txBody>
      </p:sp>
      <p:sp>
        <p:nvSpPr>
          <p:cNvPr id="50" name="Freeform: Shape 49">
            <a:extLst>
              <a:ext uri="{FF2B5EF4-FFF2-40B4-BE49-F238E27FC236}">
                <a16:creationId xmlns:a16="http://schemas.microsoft.com/office/drawing/2014/main" id="{E7849C3D-EAAC-E2C7-3EB7-A49A552BB70F}"/>
              </a:ext>
            </a:extLst>
          </p:cNvPr>
          <p:cNvSpPr/>
          <p:nvPr/>
        </p:nvSpPr>
        <p:spPr>
          <a:xfrm>
            <a:off x="205494" y="2529321"/>
            <a:ext cx="8151999" cy="1917290"/>
          </a:xfrm>
          <a:custGeom>
            <a:avLst/>
            <a:gdLst>
              <a:gd name="connsiteX0" fmla="*/ 2495217 w 12195665"/>
              <a:gd name="connsiteY0" fmla="*/ 0 h 2868330"/>
              <a:gd name="connsiteX1" fmla="*/ 3929382 w 12195665"/>
              <a:gd name="connsiteY1" fmla="*/ 1434165 h 2868330"/>
              <a:gd name="connsiteX2" fmla="*/ 3925934 w 12195665"/>
              <a:gd name="connsiteY2" fmla="*/ 1434165 h 2868330"/>
              <a:gd name="connsiteX3" fmla="*/ 4898183 w 12195665"/>
              <a:gd name="connsiteY3" fmla="*/ 2406414 h 2868330"/>
              <a:gd name="connsiteX4" fmla="*/ 5870431 w 12195665"/>
              <a:gd name="connsiteY4" fmla="*/ 1434165 h 2868330"/>
              <a:gd name="connsiteX5" fmla="*/ 5872607 w 12195665"/>
              <a:gd name="connsiteY5" fmla="*/ 1434165 h 2868330"/>
              <a:gd name="connsiteX6" fmla="*/ 7306771 w 12195665"/>
              <a:gd name="connsiteY6" fmla="*/ 0 h 2868330"/>
              <a:gd name="connsiteX7" fmla="*/ 8740936 w 12195665"/>
              <a:gd name="connsiteY7" fmla="*/ 1434165 h 2868330"/>
              <a:gd name="connsiteX8" fmla="*/ 8741489 w 12195665"/>
              <a:gd name="connsiteY8" fmla="*/ 1434165 h 2868330"/>
              <a:gd name="connsiteX9" fmla="*/ 9713738 w 12195665"/>
              <a:gd name="connsiteY9" fmla="*/ 2406414 h 2868330"/>
              <a:gd name="connsiteX10" fmla="*/ 10685987 w 12195665"/>
              <a:gd name="connsiteY10" fmla="*/ 1434165 h 2868330"/>
              <a:gd name="connsiteX11" fmla="*/ 10687507 w 12195665"/>
              <a:gd name="connsiteY11" fmla="*/ 1434165 h 2868330"/>
              <a:gd name="connsiteX12" fmla="*/ 10706417 w 12195665"/>
              <a:gd name="connsiteY12" fmla="*/ 1340500 h 2868330"/>
              <a:gd name="connsiteX13" fmla="*/ 10928139 w 12195665"/>
              <a:gd name="connsiteY13" fmla="*/ 1193533 h 2868330"/>
              <a:gd name="connsiteX14" fmla="*/ 12195665 w 12195665"/>
              <a:gd name="connsiteY14" fmla="*/ 1193533 h 2868330"/>
              <a:gd name="connsiteX15" fmla="*/ 12195665 w 12195665"/>
              <a:gd name="connsiteY15" fmla="*/ 1674797 h 2868330"/>
              <a:gd name="connsiteX16" fmla="*/ 11123645 w 12195665"/>
              <a:gd name="connsiteY16" fmla="*/ 1674796 h 2868330"/>
              <a:gd name="connsiteX17" fmla="*/ 11118766 w 12195665"/>
              <a:gd name="connsiteY17" fmla="*/ 1723199 h 2868330"/>
              <a:gd name="connsiteX18" fmla="*/ 9713738 w 12195665"/>
              <a:gd name="connsiteY18" fmla="*/ 2868330 h 2868330"/>
              <a:gd name="connsiteX19" fmla="*/ 8279573 w 12195665"/>
              <a:gd name="connsiteY19" fmla="*/ 1434165 h 2868330"/>
              <a:gd name="connsiteX20" fmla="*/ 8279020 w 12195665"/>
              <a:gd name="connsiteY20" fmla="*/ 1434165 h 2868330"/>
              <a:gd name="connsiteX21" fmla="*/ 7306771 w 12195665"/>
              <a:gd name="connsiteY21" fmla="*/ 461916 h 2868330"/>
              <a:gd name="connsiteX22" fmla="*/ 6334523 w 12195665"/>
              <a:gd name="connsiteY22" fmla="*/ 1434165 h 2868330"/>
              <a:gd name="connsiteX23" fmla="*/ 6332347 w 12195665"/>
              <a:gd name="connsiteY23" fmla="*/ 1434165 h 2868330"/>
              <a:gd name="connsiteX24" fmla="*/ 4898183 w 12195665"/>
              <a:gd name="connsiteY24" fmla="*/ 2868330 h 2868330"/>
              <a:gd name="connsiteX25" fmla="*/ 3464018 w 12195665"/>
              <a:gd name="connsiteY25" fmla="*/ 1434165 h 2868330"/>
              <a:gd name="connsiteX26" fmla="*/ 3467466 w 12195665"/>
              <a:gd name="connsiteY26" fmla="*/ 1434165 h 2868330"/>
              <a:gd name="connsiteX27" fmla="*/ 2495217 w 12195665"/>
              <a:gd name="connsiteY27" fmla="*/ 461916 h 2868330"/>
              <a:gd name="connsiteX28" fmla="*/ 1522968 w 12195665"/>
              <a:gd name="connsiteY28" fmla="*/ 1434165 h 2868330"/>
              <a:gd name="connsiteX29" fmla="*/ 1520793 w 12195665"/>
              <a:gd name="connsiteY29" fmla="*/ 1434165 h 2868330"/>
              <a:gd name="connsiteX30" fmla="*/ 1520792 w 12195665"/>
              <a:gd name="connsiteY30" fmla="*/ 1434165 h 2868330"/>
              <a:gd name="connsiteX31" fmla="*/ 1280160 w 12195665"/>
              <a:gd name="connsiteY31" fmla="*/ 1674797 h 2868330"/>
              <a:gd name="connsiteX32" fmla="*/ 240632 w 12195665"/>
              <a:gd name="connsiteY32" fmla="*/ 1674796 h 2868330"/>
              <a:gd name="connsiteX33" fmla="*/ 18910 w 12195665"/>
              <a:gd name="connsiteY33" fmla="*/ 1527829 h 2868330"/>
              <a:gd name="connsiteX34" fmla="*/ 0 w 12195665"/>
              <a:gd name="connsiteY34" fmla="*/ 1434165 h 2868330"/>
              <a:gd name="connsiteX35" fmla="*/ 18910 w 12195665"/>
              <a:gd name="connsiteY35" fmla="*/ 1340500 h 2868330"/>
              <a:gd name="connsiteX36" fmla="*/ 240632 w 12195665"/>
              <a:gd name="connsiteY36" fmla="*/ 1193533 h 2868330"/>
              <a:gd name="connsiteX37" fmla="*/ 1085310 w 12195665"/>
              <a:gd name="connsiteY37" fmla="*/ 1193533 h 2868330"/>
              <a:gd name="connsiteX38" fmla="*/ 1090189 w 12195665"/>
              <a:gd name="connsiteY38" fmla="*/ 1145131 h 2868330"/>
              <a:gd name="connsiteX39" fmla="*/ 2495217 w 12195665"/>
              <a:gd name="connsiteY39" fmla="*/ 0 h 286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5665" h="2868330">
                <a:moveTo>
                  <a:pt x="2495217" y="0"/>
                </a:moveTo>
                <a:cubicBezTo>
                  <a:pt x="3287284" y="0"/>
                  <a:pt x="3929382" y="642098"/>
                  <a:pt x="3929382" y="1434165"/>
                </a:cubicBezTo>
                <a:lnTo>
                  <a:pt x="3925934" y="1434165"/>
                </a:lnTo>
                <a:cubicBezTo>
                  <a:pt x="3925934" y="1971123"/>
                  <a:pt x="4361225" y="2406414"/>
                  <a:pt x="4898183" y="2406414"/>
                </a:cubicBezTo>
                <a:cubicBezTo>
                  <a:pt x="5435141" y="2406414"/>
                  <a:pt x="5870431" y="1971123"/>
                  <a:pt x="5870431" y="1434165"/>
                </a:cubicBezTo>
                <a:lnTo>
                  <a:pt x="5872607" y="1434165"/>
                </a:lnTo>
                <a:cubicBezTo>
                  <a:pt x="5872607" y="642098"/>
                  <a:pt x="6514704" y="0"/>
                  <a:pt x="7306771" y="0"/>
                </a:cubicBezTo>
                <a:cubicBezTo>
                  <a:pt x="8098838" y="0"/>
                  <a:pt x="8740936" y="642098"/>
                  <a:pt x="8740936" y="1434165"/>
                </a:cubicBezTo>
                <a:lnTo>
                  <a:pt x="8741489" y="1434165"/>
                </a:lnTo>
                <a:cubicBezTo>
                  <a:pt x="8741489" y="1971123"/>
                  <a:pt x="9176780" y="2406414"/>
                  <a:pt x="9713738" y="2406414"/>
                </a:cubicBezTo>
                <a:cubicBezTo>
                  <a:pt x="10250696" y="2406414"/>
                  <a:pt x="10685987" y="1971123"/>
                  <a:pt x="10685987" y="1434165"/>
                </a:cubicBezTo>
                <a:lnTo>
                  <a:pt x="10687507" y="1434165"/>
                </a:lnTo>
                <a:lnTo>
                  <a:pt x="10706417" y="1340500"/>
                </a:lnTo>
                <a:cubicBezTo>
                  <a:pt x="10742947" y="1254134"/>
                  <a:pt x="10828466" y="1193533"/>
                  <a:pt x="10928139" y="1193533"/>
                </a:cubicBezTo>
                <a:lnTo>
                  <a:pt x="12195665" y="1193533"/>
                </a:lnTo>
                <a:lnTo>
                  <a:pt x="12195665" y="1674797"/>
                </a:lnTo>
                <a:lnTo>
                  <a:pt x="11123645" y="1674796"/>
                </a:lnTo>
                <a:lnTo>
                  <a:pt x="11118766" y="1723199"/>
                </a:lnTo>
                <a:cubicBezTo>
                  <a:pt x="10985035" y="2376724"/>
                  <a:pt x="10406797" y="2868330"/>
                  <a:pt x="9713738" y="2868330"/>
                </a:cubicBezTo>
                <a:cubicBezTo>
                  <a:pt x="8921671" y="2868330"/>
                  <a:pt x="8279573" y="2226232"/>
                  <a:pt x="8279573" y="1434165"/>
                </a:cubicBezTo>
                <a:lnTo>
                  <a:pt x="8279020" y="1434165"/>
                </a:lnTo>
                <a:cubicBezTo>
                  <a:pt x="8279020" y="897207"/>
                  <a:pt x="7843729" y="461916"/>
                  <a:pt x="7306771" y="461916"/>
                </a:cubicBezTo>
                <a:cubicBezTo>
                  <a:pt x="6769813" y="461916"/>
                  <a:pt x="6334523" y="897207"/>
                  <a:pt x="6334523" y="1434165"/>
                </a:cubicBezTo>
                <a:lnTo>
                  <a:pt x="6332347" y="1434165"/>
                </a:lnTo>
                <a:cubicBezTo>
                  <a:pt x="6332347" y="2226232"/>
                  <a:pt x="5690249" y="2868330"/>
                  <a:pt x="4898183" y="2868330"/>
                </a:cubicBezTo>
                <a:cubicBezTo>
                  <a:pt x="4106116" y="2868330"/>
                  <a:pt x="3464018" y="2226232"/>
                  <a:pt x="3464018" y="1434165"/>
                </a:cubicBezTo>
                <a:lnTo>
                  <a:pt x="3467466" y="1434165"/>
                </a:lnTo>
                <a:cubicBezTo>
                  <a:pt x="3467466" y="897207"/>
                  <a:pt x="3032174" y="461916"/>
                  <a:pt x="2495217" y="461916"/>
                </a:cubicBezTo>
                <a:cubicBezTo>
                  <a:pt x="1958259" y="461916"/>
                  <a:pt x="1522968" y="897207"/>
                  <a:pt x="1522968" y="1434165"/>
                </a:cubicBezTo>
                <a:lnTo>
                  <a:pt x="1520793" y="1434165"/>
                </a:lnTo>
                <a:lnTo>
                  <a:pt x="1520792" y="1434165"/>
                </a:lnTo>
                <a:cubicBezTo>
                  <a:pt x="1520792" y="1567062"/>
                  <a:pt x="1413057" y="1674797"/>
                  <a:pt x="1280160" y="1674797"/>
                </a:cubicBezTo>
                <a:lnTo>
                  <a:pt x="240632" y="1674796"/>
                </a:lnTo>
                <a:cubicBezTo>
                  <a:pt x="140959" y="1674796"/>
                  <a:pt x="55440" y="1614195"/>
                  <a:pt x="18910" y="1527829"/>
                </a:cubicBezTo>
                <a:lnTo>
                  <a:pt x="0" y="1434165"/>
                </a:lnTo>
                <a:lnTo>
                  <a:pt x="18910" y="1340500"/>
                </a:lnTo>
                <a:cubicBezTo>
                  <a:pt x="55440" y="1254134"/>
                  <a:pt x="140959" y="1193533"/>
                  <a:pt x="240632" y="1193533"/>
                </a:cubicBezTo>
                <a:lnTo>
                  <a:pt x="1085310" y="1193533"/>
                </a:lnTo>
                <a:lnTo>
                  <a:pt x="1090189" y="1145131"/>
                </a:lnTo>
                <a:cubicBezTo>
                  <a:pt x="1223920" y="491606"/>
                  <a:pt x="1802158" y="0"/>
                  <a:pt x="2495217" y="0"/>
                </a:cubicBezTo>
                <a:close/>
              </a:path>
            </a:pathLst>
          </a:custGeom>
          <a:gradFill>
            <a:gsLst>
              <a:gs pos="0">
                <a:srgbClr val="E6555D"/>
              </a:gs>
              <a:gs pos="100000">
                <a:srgbClr val="EE8E93"/>
              </a:gs>
            </a:gsLst>
            <a:lin ang="18900000" scaled="1"/>
          </a:gradFill>
          <a:ln w="19050">
            <a:noFill/>
          </a:ln>
          <a:effectLst>
            <a:outerShdw blurRad="127000" sx="102000" sy="102000" algn="ctr" rotWithShape="0">
              <a:srgbClr val="E6555D">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Oval 50">
            <a:extLst>
              <a:ext uri="{FF2B5EF4-FFF2-40B4-BE49-F238E27FC236}">
                <a16:creationId xmlns:a16="http://schemas.microsoft.com/office/drawing/2014/main" id="{C0F0C397-ECF3-FB83-C932-3262A6A9F4BD}"/>
              </a:ext>
            </a:extLst>
          </p:cNvPr>
          <p:cNvSpPr/>
          <p:nvPr/>
        </p:nvSpPr>
        <p:spPr>
          <a:xfrm>
            <a:off x="1395646" y="2987007"/>
            <a:ext cx="986441" cy="986441"/>
          </a:xfrm>
          <a:prstGeom prst="ellipse">
            <a:avLst/>
          </a:prstGeom>
          <a:solidFill>
            <a:srgbClr val="F8E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C8F86EF-151B-14B6-636D-8DE508906049}"/>
              </a:ext>
            </a:extLst>
          </p:cNvPr>
          <p:cNvSpPr/>
          <p:nvPr/>
        </p:nvSpPr>
        <p:spPr>
          <a:xfrm>
            <a:off x="2979801" y="2987007"/>
            <a:ext cx="986441" cy="986441"/>
          </a:xfrm>
          <a:prstGeom prst="ellipse">
            <a:avLst/>
          </a:prstGeom>
          <a:solidFill>
            <a:srgbClr val="F8E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212B476-3773-E95E-C91C-C85B454D0859}"/>
              </a:ext>
            </a:extLst>
          </p:cNvPr>
          <p:cNvSpPr/>
          <p:nvPr/>
        </p:nvSpPr>
        <p:spPr>
          <a:xfrm>
            <a:off x="4596901" y="2987007"/>
            <a:ext cx="986441" cy="986441"/>
          </a:xfrm>
          <a:prstGeom prst="ellipse">
            <a:avLst/>
          </a:prstGeom>
          <a:solidFill>
            <a:srgbClr val="F8E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BE6468F-34A6-405F-B59F-74555A1107EC}"/>
              </a:ext>
            </a:extLst>
          </p:cNvPr>
          <p:cNvSpPr/>
          <p:nvPr/>
        </p:nvSpPr>
        <p:spPr>
          <a:xfrm>
            <a:off x="6202719" y="2987007"/>
            <a:ext cx="986441" cy="986441"/>
          </a:xfrm>
          <a:prstGeom prst="ellipse">
            <a:avLst/>
          </a:prstGeom>
          <a:solidFill>
            <a:srgbClr val="F8E7C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7D3F0DF-F7F1-CA77-AE82-39974BE57546}"/>
              </a:ext>
            </a:extLst>
          </p:cNvPr>
          <p:cNvSpPr txBox="1"/>
          <p:nvPr/>
        </p:nvSpPr>
        <p:spPr>
          <a:xfrm>
            <a:off x="1068791" y="4690948"/>
            <a:ext cx="1640150" cy="954107"/>
          </a:xfrm>
          <a:prstGeom prst="rect">
            <a:avLst/>
          </a:prstGeom>
          <a:noFill/>
        </p:spPr>
        <p:txBody>
          <a:bodyPr wrap="square" lIns="0" rIns="0" rtlCol="0" anchor="t">
            <a:spAutoFit/>
          </a:bodyPr>
          <a:lstStyle/>
          <a:p>
            <a:pPr algn="ctr"/>
            <a:r>
              <a:rPr lang="en-US" sz="1400" dirty="0">
                <a:latin typeface="Segoe UI" panose="020B0502040204020203" pitchFamily="34" charset="0"/>
                <a:cs typeface="Segoe UI" panose="020B0502040204020203" pitchFamily="34" charset="0"/>
              </a:rPr>
              <a:t>You could easily find the app with the name </a:t>
            </a:r>
          </a:p>
          <a:p>
            <a:pPr algn="ctr"/>
            <a:r>
              <a:rPr lang="en-US" sz="1400" dirty="0">
                <a:latin typeface="Segoe UI" panose="020B0502040204020203" pitchFamily="34" charset="0"/>
                <a:cs typeface="Segoe UI" panose="020B0502040204020203" pitchFamily="34" charset="0"/>
              </a:rPr>
              <a:t>“Recipe Genie Pad” </a:t>
            </a:r>
          </a:p>
        </p:txBody>
      </p:sp>
      <p:sp>
        <p:nvSpPr>
          <p:cNvPr id="60" name="TextBox 59">
            <a:extLst>
              <a:ext uri="{FF2B5EF4-FFF2-40B4-BE49-F238E27FC236}">
                <a16:creationId xmlns:a16="http://schemas.microsoft.com/office/drawing/2014/main" id="{7B17D4B4-E7A8-878F-49DA-10178BA6A8B9}"/>
              </a:ext>
            </a:extLst>
          </p:cNvPr>
          <p:cNvSpPr txBox="1"/>
          <p:nvPr/>
        </p:nvSpPr>
        <p:spPr>
          <a:xfrm>
            <a:off x="1255350" y="4162921"/>
            <a:ext cx="1267033" cy="338554"/>
          </a:xfrm>
          <a:prstGeom prst="rect">
            <a:avLst/>
          </a:prstGeom>
          <a:noFill/>
        </p:spPr>
        <p:txBody>
          <a:bodyPr wrap="square" lIns="0" rIns="0" rtlCol="0" anchor="t">
            <a:spAutoFit/>
          </a:bodyPr>
          <a:lstStyle/>
          <a:p>
            <a:pPr algn="ctr"/>
            <a:r>
              <a:rPr lang="en-US" sz="1600" b="1" dirty="0">
                <a:solidFill>
                  <a:srgbClr val="E6555D"/>
                </a:solidFill>
                <a:latin typeface="Segoe UI" panose="020B0502040204020203" pitchFamily="34" charset="0"/>
                <a:cs typeface="Segoe UI" panose="020B0502040204020203" pitchFamily="34" charset="0"/>
              </a:rPr>
              <a:t>Open The </a:t>
            </a:r>
            <a:r>
              <a:rPr lang="en-US" sz="1600" b="1" dirty="0" err="1">
                <a:solidFill>
                  <a:srgbClr val="E6555D"/>
                </a:solidFill>
                <a:latin typeface="Segoe UI" panose="020B0502040204020203" pitchFamily="34" charset="0"/>
                <a:cs typeface="Segoe UI" panose="020B0502040204020203" pitchFamily="34" charset="0"/>
              </a:rPr>
              <a:t>Url</a:t>
            </a:r>
            <a:endParaRPr lang="en-US" sz="1600" b="1" dirty="0">
              <a:solidFill>
                <a:srgbClr val="E6555D"/>
              </a:solidFill>
              <a:latin typeface="Segoe UI" panose="020B0502040204020203" pitchFamily="34" charset="0"/>
              <a:cs typeface="Segoe UI" panose="020B0502040204020203" pitchFamily="34" charset="0"/>
            </a:endParaRPr>
          </a:p>
        </p:txBody>
      </p:sp>
      <p:sp>
        <p:nvSpPr>
          <p:cNvPr id="63" name="TextBox 62">
            <a:extLst>
              <a:ext uri="{FF2B5EF4-FFF2-40B4-BE49-F238E27FC236}">
                <a16:creationId xmlns:a16="http://schemas.microsoft.com/office/drawing/2014/main" id="{58015DBF-E542-7A5B-EA46-419BDE4FACBC}"/>
              </a:ext>
            </a:extLst>
          </p:cNvPr>
          <p:cNvSpPr txBox="1"/>
          <p:nvPr/>
        </p:nvSpPr>
        <p:spPr>
          <a:xfrm>
            <a:off x="4270046" y="4690948"/>
            <a:ext cx="1640150" cy="738664"/>
          </a:xfrm>
          <a:prstGeom prst="rect">
            <a:avLst/>
          </a:prstGeom>
          <a:noFill/>
        </p:spPr>
        <p:txBody>
          <a:bodyPr wrap="square" lIns="0" rIns="0" rtlCol="0" anchor="t">
            <a:spAutoFit/>
          </a:bodyPr>
          <a:lstStyle/>
          <a:p>
            <a:pPr algn="ctr"/>
            <a:r>
              <a:rPr lang="en-US" sz="1400" dirty="0">
                <a:latin typeface="Segoe UI" panose="020B0502040204020203" pitchFamily="34" charset="0"/>
                <a:cs typeface="Segoe UI" panose="020B0502040204020203" pitchFamily="34" charset="0"/>
              </a:rPr>
              <a:t>Machine Learning and the magic of our developers </a:t>
            </a:r>
          </a:p>
        </p:txBody>
      </p:sp>
      <p:sp>
        <p:nvSpPr>
          <p:cNvPr id="1024" name="TextBox 1023">
            <a:extLst>
              <a:ext uri="{FF2B5EF4-FFF2-40B4-BE49-F238E27FC236}">
                <a16:creationId xmlns:a16="http://schemas.microsoft.com/office/drawing/2014/main" id="{FAB0D02B-6B43-999A-FC69-C5F228F6737C}"/>
              </a:ext>
            </a:extLst>
          </p:cNvPr>
          <p:cNvSpPr txBox="1"/>
          <p:nvPr/>
        </p:nvSpPr>
        <p:spPr>
          <a:xfrm>
            <a:off x="4456605" y="4162921"/>
            <a:ext cx="1267033" cy="338554"/>
          </a:xfrm>
          <a:prstGeom prst="rect">
            <a:avLst/>
          </a:prstGeom>
          <a:noFill/>
        </p:spPr>
        <p:txBody>
          <a:bodyPr wrap="square" lIns="0" rIns="0" rtlCol="0" anchor="t">
            <a:spAutoFit/>
          </a:bodyPr>
          <a:lstStyle/>
          <a:p>
            <a:pPr algn="ctr"/>
            <a:r>
              <a:rPr lang="en-US" sz="1600" b="1" dirty="0">
                <a:solidFill>
                  <a:srgbClr val="E6555D"/>
                </a:solidFill>
                <a:latin typeface="Segoe UI" panose="020B0502040204020203" pitchFamily="34" charset="0"/>
                <a:cs typeface="Segoe UI" panose="020B0502040204020203" pitchFamily="34" charset="0"/>
              </a:rPr>
              <a:t>Magic Works </a:t>
            </a:r>
          </a:p>
        </p:txBody>
      </p:sp>
      <p:sp>
        <p:nvSpPr>
          <p:cNvPr id="1026" name="Oval 1025">
            <a:extLst>
              <a:ext uri="{FF2B5EF4-FFF2-40B4-BE49-F238E27FC236}">
                <a16:creationId xmlns:a16="http://schemas.microsoft.com/office/drawing/2014/main" id="{6D1CBDB5-BEA8-3B45-4230-DE2594B97E13}"/>
              </a:ext>
            </a:extLst>
          </p:cNvPr>
          <p:cNvSpPr/>
          <p:nvPr/>
        </p:nvSpPr>
        <p:spPr>
          <a:xfrm>
            <a:off x="2120351" y="3711712"/>
            <a:ext cx="261736" cy="261736"/>
          </a:xfrm>
          <a:prstGeom prst="ellipse">
            <a:avLst/>
          </a:prstGeom>
          <a:solidFill>
            <a:srgbClr val="E6555D"/>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027" name="Oval 1026">
            <a:extLst>
              <a:ext uri="{FF2B5EF4-FFF2-40B4-BE49-F238E27FC236}">
                <a16:creationId xmlns:a16="http://schemas.microsoft.com/office/drawing/2014/main" id="{A876E547-3F6F-5566-0A70-F0A85D61AD39}"/>
              </a:ext>
            </a:extLst>
          </p:cNvPr>
          <p:cNvSpPr/>
          <p:nvPr/>
        </p:nvSpPr>
        <p:spPr>
          <a:xfrm>
            <a:off x="3690867" y="2987005"/>
            <a:ext cx="261736" cy="261736"/>
          </a:xfrm>
          <a:prstGeom prst="ellipse">
            <a:avLst/>
          </a:prstGeom>
          <a:solidFill>
            <a:srgbClr val="E6555D"/>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031" name="Oval 1030">
            <a:extLst>
              <a:ext uri="{FF2B5EF4-FFF2-40B4-BE49-F238E27FC236}">
                <a16:creationId xmlns:a16="http://schemas.microsoft.com/office/drawing/2014/main" id="{5BBCC3D8-C21D-F007-1399-62B83B58FB62}"/>
              </a:ext>
            </a:extLst>
          </p:cNvPr>
          <p:cNvSpPr/>
          <p:nvPr/>
        </p:nvSpPr>
        <p:spPr>
          <a:xfrm>
            <a:off x="5314564" y="3711712"/>
            <a:ext cx="261736" cy="261736"/>
          </a:xfrm>
          <a:prstGeom prst="ellipse">
            <a:avLst/>
          </a:prstGeom>
          <a:solidFill>
            <a:srgbClr val="E6555D"/>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032" name="Oval 1031">
            <a:extLst>
              <a:ext uri="{FF2B5EF4-FFF2-40B4-BE49-F238E27FC236}">
                <a16:creationId xmlns:a16="http://schemas.microsoft.com/office/drawing/2014/main" id="{99E0AE75-BBD4-907B-F38F-8C2858E6BDE3}"/>
              </a:ext>
            </a:extLst>
          </p:cNvPr>
          <p:cNvSpPr/>
          <p:nvPr/>
        </p:nvSpPr>
        <p:spPr>
          <a:xfrm>
            <a:off x="6885080" y="2987005"/>
            <a:ext cx="261736" cy="261736"/>
          </a:xfrm>
          <a:prstGeom prst="ellipse">
            <a:avLst/>
          </a:prstGeom>
          <a:solidFill>
            <a:srgbClr val="E6555D"/>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sp>
        <p:nvSpPr>
          <p:cNvPr id="1038" name="TextBox 1037">
            <a:extLst>
              <a:ext uri="{FF2B5EF4-FFF2-40B4-BE49-F238E27FC236}">
                <a16:creationId xmlns:a16="http://schemas.microsoft.com/office/drawing/2014/main" id="{089B4486-32EC-A923-B15B-DBA4DC76E2C8}"/>
              </a:ext>
            </a:extLst>
          </p:cNvPr>
          <p:cNvSpPr txBox="1"/>
          <p:nvPr/>
        </p:nvSpPr>
        <p:spPr>
          <a:xfrm>
            <a:off x="2839505" y="2404114"/>
            <a:ext cx="1267033" cy="584775"/>
          </a:xfrm>
          <a:prstGeom prst="rect">
            <a:avLst/>
          </a:prstGeom>
          <a:noFill/>
        </p:spPr>
        <p:txBody>
          <a:bodyPr wrap="square" lIns="0" rIns="0" rtlCol="0" anchor="t">
            <a:spAutoFit/>
          </a:bodyPr>
          <a:lstStyle/>
          <a:p>
            <a:pPr algn="ctr"/>
            <a:r>
              <a:rPr lang="en-US" sz="1600" b="1" dirty="0">
                <a:solidFill>
                  <a:srgbClr val="E6555D"/>
                </a:solidFill>
                <a:latin typeface="Segoe UI" panose="020B0502040204020203" pitchFamily="34" charset="0"/>
                <a:cs typeface="Segoe UI" panose="020B0502040204020203" pitchFamily="34" charset="0"/>
              </a:rPr>
              <a:t>Upload the image </a:t>
            </a:r>
          </a:p>
        </p:txBody>
      </p:sp>
      <p:sp>
        <p:nvSpPr>
          <p:cNvPr id="1039" name="TextBox 1038">
            <a:extLst>
              <a:ext uri="{FF2B5EF4-FFF2-40B4-BE49-F238E27FC236}">
                <a16:creationId xmlns:a16="http://schemas.microsoft.com/office/drawing/2014/main" id="{8BABB43F-2635-D6D8-3E31-3D56623EE7E8}"/>
              </a:ext>
            </a:extLst>
          </p:cNvPr>
          <p:cNvSpPr txBox="1"/>
          <p:nvPr/>
        </p:nvSpPr>
        <p:spPr>
          <a:xfrm>
            <a:off x="2641343" y="1415120"/>
            <a:ext cx="1640150" cy="954107"/>
          </a:xfrm>
          <a:prstGeom prst="rect">
            <a:avLst/>
          </a:prstGeom>
          <a:noFill/>
        </p:spPr>
        <p:txBody>
          <a:bodyPr wrap="square" lIns="0" rIns="0" rtlCol="0" anchor="t">
            <a:spAutoFit/>
          </a:bodyPr>
          <a:lstStyle/>
          <a:p>
            <a:pPr algn="ctr"/>
            <a:r>
              <a:rPr lang="en-US" sz="1400" dirty="0">
                <a:latin typeface="Segoe UI" panose="020B0502040204020203" pitchFamily="34" charset="0"/>
                <a:cs typeface="Segoe UI" panose="020B0502040204020203" pitchFamily="34" charset="0"/>
              </a:rPr>
              <a:t>The image can be in any format and tool can be used on any device</a:t>
            </a:r>
          </a:p>
        </p:txBody>
      </p:sp>
      <p:sp>
        <p:nvSpPr>
          <p:cNvPr id="1042" name="TextBox 1041">
            <a:extLst>
              <a:ext uri="{FF2B5EF4-FFF2-40B4-BE49-F238E27FC236}">
                <a16:creationId xmlns:a16="http://schemas.microsoft.com/office/drawing/2014/main" id="{B4D84AF8-BDCA-853A-B480-DC25972D7819}"/>
              </a:ext>
            </a:extLst>
          </p:cNvPr>
          <p:cNvSpPr txBox="1"/>
          <p:nvPr/>
        </p:nvSpPr>
        <p:spPr>
          <a:xfrm>
            <a:off x="6062423" y="2404114"/>
            <a:ext cx="1267033" cy="584775"/>
          </a:xfrm>
          <a:prstGeom prst="rect">
            <a:avLst/>
          </a:prstGeom>
          <a:noFill/>
        </p:spPr>
        <p:txBody>
          <a:bodyPr wrap="square" lIns="0" rIns="0" rtlCol="0" anchor="t">
            <a:spAutoFit/>
          </a:bodyPr>
          <a:lstStyle/>
          <a:p>
            <a:pPr algn="ctr"/>
            <a:r>
              <a:rPr lang="en-US" sz="1600" b="1" dirty="0">
                <a:solidFill>
                  <a:srgbClr val="E6555D"/>
                </a:solidFill>
                <a:latin typeface="Segoe UI" panose="020B0502040204020203" pitchFamily="34" charset="0"/>
                <a:cs typeface="Segoe UI" panose="020B0502040204020203" pitchFamily="34" charset="0"/>
              </a:rPr>
              <a:t>Your Recipe chef!</a:t>
            </a:r>
            <a:r>
              <a:rPr lang="en-IN" sz="1600" b="1" dirty="0">
                <a:solidFill>
                  <a:srgbClr val="E6555D"/>
                </a:solidFill>
                <a:latin typeface="Segoe UI" panose="020B0502040204020203" pitchFamily="34" charset="0"/>
                <a:cs typeface="Segoe UI" panose="020B0502040204020203" pitchFamily="34" charset="0"/>
              </a:rPr>
              <a:t>👨‍🍳</a:t>
            </a:r>
            <a:endParaRPr lang="en-US" sz="1600" b="1" dirty="0">
              <a:solidFill>
                <a:srgbClr val="E6555D"/>
              </a:solidFill>
              <a:latin typeface="Segoe UI" panose="020B0502040204020203" pitchFamily="34" charset="0"/>
              <a:cs typeface="Segoe UI" panose="020B0502040204020203" pitchFamily="34" charset="0"/>
            </a:endParaRPr>
          </a:p>
        </p:txBody>
      </p:sp>
      <p:sp>
        <p:nvSpPr>
          <p:cNvPr id="1043" name="TextBox 1042">
            <a:extLst>
              <a:ext uri="{FF2B5EF4-FFF2-40B4-BE49-F238E27FC236}">
                <a16:creationId xmlns:a16="http://schemas.microsoft.com/office/drawing/2014/main" id="{D9DB494F-F6FA-136D-1FFB-17620A73D95C}"/>
              </a:ext>
            </a:extLst>
          </p:cNvPr>
          <p:cNvSpPr txBox="1"/>
          <p:nvPr/>
        </p:nvSpPr>
        <p:spPr>
          <a:xfrm>
            <a:off x="5875864" y="1507039"/>
            <a:ext cx="1640150" cy="738664"/>
          </a:xfrm>
          <a:prstGeom prst="rect">
            <a:avLst/>
          </a:prstGeom>
          <a:noFill/>
        </p:spPr>
        <p:txBody>
          <a:bodyPr wrap="square" lIns="0" rIns="0" rtlCol="0" anchor="t">
            <a:spAutoFit/>
          </a:bodyPr>
          <a:lstStyle/>
          <a:p>
            <a:pPr algn="ctr"/>
            <a:r>
              <a:rPr lang="en-US" sz="1400" dirty="0">
                <a:latin typeface="Segoe UI" panose="020B0502040204020203" pitchFamily="34" charset="0"/>
                <a:cs typeface="Segoe UI" panose="020B0502040204020203" pitchFamily="34" charset="0"/>
              </a:rPr>
              <a:t>Lorem ipsum dolor sit </a:t>
            </a:r>
            <a:r>
              <a:rPr lang="en-US" sz="1400" dirty="0" err="1">
                <a:latin typeface="Segoe UI" panose="020B0502040204020203" pitchFamily="34" charset="0"/>
                <a:cs typeface="Segoe UI" panose="020B0502040204020203" pitchFamily="34" charset="0"/>
              </a:rPr>
              <a:t>amet</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consectetur</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adipiscing</a:t>
            </a:r>
            <a:r>
              <a:rPr lang="en-US" sz="1400" dirty="0">
                <a:latin typeface="Segoe UI" panose="020B0502040204020203" pitchFamily="34" charset="0"/>
                <a:cs typeface="Segoe UI" panose="020B0502040204020203" pitchFamily="34" charset="0"/>
              </a:rPr>
              <a:t> </a:t>
            </a:r>
            <a:r>
              <a:rPr lang="en-US" sz="1400" dirty="0" err="1">
                <a:latin typeface="Segoe UI" panose="020B0502040204020203" pitchFamily="34" charset="0"/>
                <a:cs typeface="Segoe UI" panose="020B0502040204020203" pitchFamily="34" charset="0"/>
              </a:rPr>
              <a:t>elit</a:t>
            </a:r>
            <a:r>
              <a:rPr lang="en-US" sz="1400" dirty="0">
                <a:latin typeface="Segoe UI" panose="020B0502040204020203" pitchFamily="34" charset="0"/>
                <a:cs typeface="Segoe UI" panose="020B0502040204020203" pitchFamily="34" charset="0"/>
              </a:rPr>
              <a:t>.</a:t>
            </a:r>
          </a:p>
        </p:txBody>
      </p:sp>
      <p:cxnSp>
        <p:nvCxnSpPr>
          <p:cNvPr id="1044" name="Straight Connector 1043">
            <a:extLst>
              <a:ext uri="{FF2B5EF4-FFF2-40B4-BE49-F238E27FC236}">
                <a16:creationId xmlns:a16="http://schemas.microsoft.com/office/drawing/2014/main" id="{88DBE570-0BB6-B07D-F654-DE328C53CE46}"/>
              </a:ext>
            </a:extLst>
          </p:cNvPr>
          <p:cNvCxnSpPr>
            <a:cxnSpLocks/>
          </p:cNvCxnSpPr>
          <p:nvPr/>
        </p:nvCxnSpPr>
        <p:spPr>
          <a:xfrm>
            <a:off x="1068791" y="4596211"/>
            <a:ext cx="1640150" cy="0"/>
          </a:xfrm>
          <a:prstGeom prst="line">
            <a:avLst/>
          </a:prstGeom>
          <a:ln w="19050">
            <a:solidFill>
              <a:srgbClr val="E6555D"/>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C84C3123-B924-E12C-7921-D71D8ED89849}"/>
              </a:ext>
            </a:extLst>
          </p:cNvPr>
          <p:cNvCxnSpPr>
            <a:cxnSpLocks/>
          </p:cNvCxnSpPr>
          <p:nvPr/>
        </p:nvCxnSpPr>
        <p:spPr>
          <a:xfrm>
            <a:off x="4270046" y="4596211"/>
            <a:ext cx="1640150" cy="0"/>
          </a:xfrm>
          <a:prstGeom prst="line">
            <a:avLst/>
          </a:prstGeom>
          <a:ln w="19050">
            <a:solidFill>
              <a:srgbClr val="E6555D"/>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4E759F07-2861-0E04-F5C4-3FF1FD1A7B29}"/>
              </a:ext>
            </a:extLst>
          </p:cNvPr>
          <p:cNvCxnSpPr>
            <a:cxnSpLocks/>
          </p:cNvCxnSpPr>
          <p:nvPr/>
        </p:nvCxnSpPr>
        <p:spPr>
          <a:xfrm>
            <a:off x="5875864" y="2343029"/>
            <a:ext cx="1640150" cy="0"/>
          </a:xfrm>
          <a:prstGeom prst="line">
            <a:avLst/>
          </a:prstGeom>
          <a:ln w="19050">
            <a:solidFill>
              <a:srgbClr val="E6555D"/>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F93FE6F5-0A02-BCAD-17E5-A142F39EE9EA}"/>
              </a:ext>
            </a:extLst>
          </p:cNvPr>
          <p:cNvCxnSpPr>
            <a:cxnSpLocks/>
          </p:cNvCxnSpPr>
          <p:nvPr/>
        </p:nvCxnSpPr>
        <p:spPr>
          <a:xfrm>
            <a:off x="2652946" y="2343029"/>
            <a:ext cx="1640150" cy="0"/>
          </a:xfrm>
          <a:prstGeom prst="line">
            <a:avLst/>
          </a:prstGeom>
          <a:ln w="19050">
            <a:solidFill>
              <a:srgbClr val="E6555D"/>
            </a:solidFill>
          </a:ln>
        </p:spPr>
        <p:style>
          <a:lnRef idx="1">
            <a:schemeClr val="accent1"/>
          </a:lnRef>
          <a:fillRef idx="0">
            <a:schemeClr val="accent1"/>
          </a:fillRef>
          <a:effectRef idx="0">
            <a:schemeClr val="accent1"/>
          </a:effectRef>
          <a:fontRef idx="minor">
            <a:schemeClr val="tx1"/>
          </a:fontRef>
        </p:style>
      </p:cxnSp>
      <p:grpSp>
        <p:nvGrpSpPr>
          <p:cNvPr id="1051" name="Group 1050">
            <a:extLst>
              <a:ext uri="{FF2B5EF4-FFF2-40B4-BE49-F238E27FC236}">
                <a16:creationId xmlns:a16="http://schemas.microsoft.com/office/drawing/2014/main" id="{85205CF0-2754-9019-D209-8B555DC233CC}"/>
              </a:ext>
            </a:extLst>
          </p:cNvPr>
          <p:cNvGrpSpPr/>
          <p:nvPr/>
        </p:nvGrpSpPr>
        <p:grpSpPr>
          <a:xfrm>
            <a:off x="1635522" y="3216424"/>
            <a:ext cx="506689" cy="527607"/>
            <a:chOff x="3398838" y="1811338"/>
            <a:chExt cx="346075" cy="360363"/>
          </a:xfrm>
        </p:grpSpPr>
        <p:sp>
          <p:nvSpPr>
            <p:cNvPr id="1052" name="Freeform 48">
              <a:extLst>
                <a:ext uri="{FF2B5EF4-FFF2-40B4-BE49-F238E27FC236}">
                  <a16:creationId xmlns:a16="http://schemas.microsoft.com/office/drawing/2014/main" id="{A121C0DB-C453-E7EE-CC7D-EF8F62A2E5D6}"/>
                </a:ext>
              </a:extLst>
            </p:cNvPr>
            <p:cNvSpPr>
              <a:spLocks/>
            </p:cNvSpPr>
            <p:nvPr/>
          </p:nvSpPr>
          <p:spPr bwMode="auto">
            <a:xfrm>
              <a:off x="3598863" y="1885951"/>
              <a:ext cx="112713" cy="120650"/>
            </a:xfrm>
            <a:custGeom>
              <a:avLst/>
              <a:gdLst>
                <a:gd name="T0" fmla="*/ 7 w 30"/>
                <a:gd name="T1" fmla="*/ 8 h 32"/>
                <a:gd name="T2" fmla="*/ 7 w 30"/>
                <a:gd name="T3" fmla="*/ 22 h 32"/>
                <a:gd name="T4" fmla="*/ 23 w 30"/>
                <a:gd name="T5" fmla="*/ 24 h 32"/>
                <a:gd name="T6" fmla="*/ 26 w 30"/>
                <a:gd name="T7" fmla="*/ 0 h 32"/>
                <a:gd name="T8" fmla="*/ 7 w 30"/>
                <a:gd name="T9" fmla="*/ 8 h 32"/>
              </a:gdLst>
              <a:ahLst/>
              <a:cxnLst>
                <a:cxn ang="0">
                  <a:pos x="T0" y="T1"/>
                </a:cxn>
                <a:cxn ang="0">
                  <a:pos x="T2" y="T3"/>
                </a:cxn>
                <a:cxn ang="0">
                  <a:pos x="T4" y="T5"/>
                </a:cxn>
                <a:cxn ang="0">
                  <a:pos x="T6" y="T7"/>
                </a:cxn>
                <a:cxn ang="0">
                  <a:pos x="T8" y="T9"/>
                </a:cxn>
              </a:cxnLst>
              <a:rect l="0" t="0" r="r" b="b"/>
              <a:pathLst>
                <a:path w="30" h="32">
                  <a:moveTo>
                    <a:pt x="7" y="8"/>
                  </a:moveTo>
                  <a:cubicBezTo>
                    <a:pt x="2" y="11"/>
                    <a:pt x="0" y="17"/>
                    <a:pt x="7" y="22"/>
                  </a:cubicBezTo>
                  <a:cubicBezTo>
                    <a:pt x="11" y="32"/>
                    <a:pt x="18" y="29"/>
                    <a:pt x="23" y="24"/>
                  </a:cubicBezTo>
                  <a:cubicBezTo>
                    <a:pt x="27" y="20"/>
                    <a:pt x="30" y="7"/>
                    <a:pt x="26" y="0"/>
                  </a:cubicBezTo>
                  <a:cubicBezTo>
                    <a:pt x="19" y="5"/>
                    <a:pt x="13" y="4"/>
                    <a:pt x="7" y="8"/>
                  </a:cubicBezTo>
                  <a:close/>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4" name="Freeform 49">
              <a:extLst>
                <a:ext uri="{FF2B5EF4-FFF2-40B4-BE49-F238E27FC236}">
                  <a16:creationId xmlns:a16="http://schemas.microsoft.com/office/drawing/2014/main" id="{8D29B3EF-C2E7-EAD4-344A-991C21D32B17}"/>
                </a:ext>
              </a:extLst>
            </p:cNvPr>
            <p:cNvSpPr>
              <a:spLocks/>
            </p:cNvSpPr>
            <p:nvPr/>
          </p:nvSpPr>
          <p:spPr bwMode="auto">
            <a:xfrm>
              <a:off x="3451226" y="1811338"/>
              <a:ext cx="150813" cy="173038"/>
            </a:xfrm>
            <a:custGeom>
              <a:avLst/>
              <a:gdLst>
                <a:gd name="T0" fmla="*/ 32 w 40"/>
                <a:gd name="T1" fmla="*/ 14 h 46"/>
                <a:gd name="T2" fmla="*/ 28 w 40"/>
                <a:gd name="T3" fmla="*/ 33 h 46"/>
                <a:gd name="T4" fmla="*/ 8 w 40"/>
                <a:gd name="T5" fmla="*/ 34 h 46"/>
                <a:gd name="T6" fmla="*/ 5 w 40"/>
                <a:gd name="T7" fmla="*/ 0 h 46"/>
                <a:gd name="T8" fmla="*/ 32 w 40"/>
                <a:gd name="T9" fmla="*/ 14 h 46"/>
              </a:gdLst>
              <a:ahLst/>
              <a:cxnLst>
                <a:cxn ang="0">
                  <a:pos x="T0" y="T1"/>
                </a:cxn>
                <a:cxn ang="0">
                  <a:pos x="T2" y="T3"/>
                </a:cxn>
                <a:cxn ang="0">
                  <a:pos x="T4" y="T5"/>
                </a:cxn>
                <a:cxn ang="0">
                  <a:pos x="T6" y="T7"/>
                </a:cxn>
                <a:cxn ang="0">
                  <a:pos x="T8" y="T9"/>
                </a:cxn>
              </a:cxnLst>
              <a:rect l="0" t="0" r="r" b="b"/>
              <a:pathLst>
                <a:path w="40" h="46">
                  <a:moveTo>
                    <a:pt x="32" y="14"/>
                  </a:moveTo>
                  <a:cubicBezTo>
                    <a:pt x="37" y="20"/>
                    <a:pt x="40" y="28"/>
                    <a:pt x="28" y="33"/>
                  </a:cubicBezTo>
                  <a:cubicBezTo>
                    <a:pt x="22" y="46"/>
                    <a:pt x="13" y="41"/>
                    <a:pt x="8" y="34"/>
                  </a:cubicBezTo>
                  <a:cubicBezTo>
                    <a:pt x="2" y="28"/>
                    <a:pt x="0" y="10"/>
                    <a:pt x="5" y="0"/>
                  </a:cubicBezTo>
                  <a:cubicBezTo>
                    <a:pt x="14" y="8"/>
                    <a:pt x="26" y="6"/>
                    <a:pt x="32" y="14"/>
                  </a:cubicBezTo>
                  <a:close/>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7" name="Freeform 50">
              <a:extLst>
                <a:ext uri="{FF2B5EF4-FFF2-40B4-BE49-F238E27FC236}">
                  <a16:creationId xmlns:a16="http://schemas.microsoft.com/office/drawing/2014/main" id="{C0500142-748E-AC38-7D89-FE0D07A5BDC6}"/>
                </a:ext>
              </a:extLst>
            </p:cNvPr>
            <p:cNvSpPr>
              <a:spLocks/>
            </p:cNvSpPr>
            <p:nvPr/>
          </p:nvSpPr>
          <p:spPr bwMode="auto">
            <a:xfrm>
              <a:off x="3500438" y="1863726"/>
              <a:ext cx="161925" cy="158750"/>
            </a:xfrm>
            <a:custGeom>
              <a:avLst/>
              <a:gdLst>
                <a:gd name="T0" fmla="*/ 43 w 43"/>
                <a:gd name="T1" fmla="*/ 20 h 42"/>
                <a:gd name="T2" fmla="*/ 25 w 43"/>
                <a:gd name="T3" fmla="*/ 42 h 42"/>
                <a:gd name="T4" fmla="*/ 0 w 43"/>
                <a:gd name="T5" fmla="*/ 0 h 42"/>
              </a:gdLst>
              <a:ahLst/>
              <a:cxnLst>
                <a:cxn ang="0">
                  <a:pos x="T0" y="T1"/>
                </a:cxn>
                <a:cxn ang="0">
                  <a:pos x="T2" y="T3"/>
                </a:cxn>
                <a:cxn ang="0">
                  <a:pos x="T4" y="T5"/>
                </a:cxn>
              </a:cxnLst>
              <a:rect l="0" t="0" r="r" b="b"/>
              <a:pathLst>
                <a:path w="43" h="42">
                  <a:moveTo>
                    <a:pt x="43" y="20"/>
                  </a:moveTo>
                  <a:cubicBezTo>
                    <a:pt x="31" y="26"/>
                    <a:pt x="25" y="42"/>
                    <a:pt x="25" y="42"/>
                  </a:cubicBezTo>
                  <a:cubicBezTo>
                    <a:pt x="25" y="42"/>
                    <a:pt x="20" y="18"/>
                    <a:pt x="0" y="0"/>
                  </a:cubicBez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1" name="Rectangle 51">
              <a:extLst>
                <a:ext uri="{FF2B5EF4-FFF2-40B4-BE49-F238E27FC236}">
                  <a16:creationId xmlns:a16="http://schemas.microsoft.com/office/drawing/2014/main" id="{72CA3930-FEBF-19A9-3131-986BA79CD7F6}"/>
                </a:ext>
              </a:extLst>
            </p:cNvPr>
            <p:cNvSpPr>
              <a:spLocks noChangeArrowheads="1"/>
            </p:cNvSpPr>
            <p:nvPr/>
          </p:nvSpPr>
          <p:spPr bwMode="auto">
            <a:xfrm>
              <a:off x="3398838" y="2022476"/>
              <a:ext cx="60325" cy="119063"/>
            </a:xfrm>
            <a:prstGeom prst="rect">
              <a:avLst/>
            </a:pr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5" name="Freeform 52">
              <a:extLst>
                <a:ext uri="{FF2B5EF4-FFF2-40B4-BE49-F238E27FC236}">
                  <a16:creationId xmlns:a16="http://schemas.microsoft.com/office/drawing/2014/main" id="{D479663E-AA70-E8B9-78EA-A8CB9420FFCC}"/>
                </a:ext>
              </a:extLst>
            </p:cNvPr>
            <p:cNvSpPr>
              <a:spLocks/>
            </p:cNvSpPr>
            <p:nvPr/>
          </p:nvSpPr>
          <p:spPr bwMode="auto">
            <a:xfrm>
              <a:off x="3459163" y="2063751"/>
              <a:ext cx="285750" cy="107950"/>
            </a:xfrm>
            <a:custGeom>
              <a:avLst/>
              <a:gdLst>
                <a:gd name="T0" fmla="*/ 0 w 76"/>
                <a:gd name="T1" fmla="*/ 15 h 29"/>
                <a:gd name="T2" fmla="*/ 76 w 76"/>
                <a:gd name="T3" fmla="*/ 5 h 29"/>
                <a:gd name="T4" fmla="*/ 64 w 76"/>
                <a:gd name="T5" fmla="*/ 1 h 29"/>
                <a:gd name="T6" fmla="*/ 46 w 76"/>
                <a:gd name="T7" fmla="*/ 7 h 29"/>
              </a:gdLst>
              <a:ahLst/>
              <a:cxnLst>
                <a:cxn ang="0">
                  <a:pos x="T0" y="T1"/>
                </a:cxn>
                <a:cxn ang="0">
                  <a:pos x="T2" y="T3"/>
                </a:cxn>
                <a:cxn ang="0">
                  <a:pos x="T4" y="T5"/>
                </a:cxn>
                <a:cxn ang="0">
                  <a:pos x="T6" y="T7"/>
                </a:cxn>
              </a:cxnLst>
              <a:rect l="0" t="0" r="r" b="b"/>
              <a:pathLst>
                <a:path w="76" h="29">
                  <a:moveTo>
                    <a:pt x="0" y="15"/>
                  </a:moveTo>
                  <a:cubicBezTo>
                    <a:pt x="43" y="29"/>
                    <a:pt x="27" y="29"/>
                    <a:pt x="76" y="5"/>
                  </a:cubicBezTo>
                  <a:cubicBezTo>
                    <a:pt x="72" y="1"/>
                    <a:pt x="68" y="0"/>
                    <a:pt x="64" y="1"/>
                  </a:cubicBezTo>
                  <a:cubicBezTo>
                    <a:pt x="46" y="7"/>
                    <a:pt x="46" y="7"/>
                    <a:pt x="46" y="7"/>
                  </a:cubicBez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8" name="Freeform 53">
              <a:extLst>
                <a:ext uri="{FF2B5EF4-FFF2-40B4-BE49-F238E27FC236}">
                  <a16:creationId xmlns:a16="http://schemas.microsoft.com/office/drawing/2014/main" id="{F427CCCC-7019-E017-EA2E-4C4A406B8B29}"/>
                </a:ext>
              </a:extLst>
            </p:cNvPr>
            <p:cNvSpPr>
              <a:spLocks/>
            </p:cNvSpPr>
            <p:nvPr/>
          </p:nvSpPr>
          <p:spPr bwMode="auto">
            <a:xfrm>
              <a:off x="3459163" y="2036763"/>
              <a:ext cx="180975" cy="60325"/>
            </a:xfrm>
            <a:custGeom>
              <a:avLst/>
              <a:gdLst>
                <a:gd name="T0" fmla="*/ 0 w 48"/>
                <a:gd name="T1" fmla="*/ 0 h 16"/>
                <a:gd name="T2" fmla="*/ 12 w 48"/>
                <a:gd name="T3" fmla="*/ 0 h 16"/>
                <a:gd name="T4" fmla="*/ 30 w 48"/>
                <a:gd name="T5" fmla="*/ 8 h 16"/>
                <a:gd name="T6" fmla="*/ 42 w 48"/>
                <a:gd name="T7" fmla="*/ 8 h 16"/>
                <a:gd name="T8" fmla="*/ 42 w 48"/>
                <a:gd name="T9" fmla="*/ 16 h 16"/>
                <a:gd name="T10" fmla="*/ 20 w 48"/>
                <a:gd name="T11" fmla="*/ 16 h 16"/>
              </a:gdLst>
              <a:ahLst/>
              <a:cxnLst>
                <a:cxn ang="0">
                  <a:pos x="T0" y="T1"/>
                </a:cxn>
                <a:cxn ang="0">
                  <a:pos x="T2" y="T3"/>
                </a:cxn>
                <a:cxn ang="0">
                  <a:pos x="T4" y="T5"/>
                </a:cxn>
                <a:cxn ang="0">
                  <a:pos x="T6" y="T7"/>
                </a:cxn>
                <a:cxn ang="0">
                  <a:pos x="T8" y="T9"/>
                </a:cxn>
                <a:cxn ang="0">
                  <a:pos x="T10" y="T11"/>
                </a:cxn>
              </a:cxnLst>
              <a:rect l="0" t="0" r="r" b="b"/>
              <a:pathLst>
                <a:path w="48" h="16">
                  <a:moveTo>
                    <a:pt x="0" y="0"/>
                  </a:moveTo>
                  <a:cubicBezTo>
                    <a:pt x="12" y="0"/>
                    <a:pt x="12" y="0"/>
                    <a:pt x="12" y="0"/>
                  </a:cubicBezTo>
                  <a:cubicBezTo>
                    <a:pt x="21" y="0"/>
                    <a:pt x="28" y="6"/>
                    <a:pt x="30" y="8"/>
                  </a:cubicBezTo>
                  <a:cubicBezTo>
                    <a:pt x="30" y="8"/>
                    <a:pt x="36" y="8"/>
                    <a:pt x="42" y="8"/>
                  </a:cubicBezTo>
                  <a:cubicBezTo>
                    <a:pt x="48" y="8"/>
                    <a:pt x="48" y="16"/>
                    <a:pt x="42" y="16"/>
                  </a:cubicBezTo>
                  <a:cubicBezTo>
                    <a:pt x="20" y="16"/>
                    <a:pt x="20" y="16"/>
                    <a:pt x="20" y="16"/>
                  </a:cubicBez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099" name="Group 1098">
            <a:extLst>
              <a:ext uri="{FF2B5EF4-FFF2-40B4-BE49-F238E27FC236}">
                <a16:creationId xmlns:a16="http://schemas.microsoft.com/office/drawing/2014/main" id="{6E22AB7B-04AC-63F1-107A-C6D4A7BEF23F}"/>
              </a:ext>
            </a:extLst>
          </p:cNvPr>
          <p:cNvGrpSpPr/>
          <p:nvPr/>
        </p:nvGrpSpPr>
        <p:grpSpPr>
          <a:xfrm>
            <a:off x="3231298" y="3249914"/>
            <a:ext cx="483447" cy="460626"/>
            <a:chOff x="4841875" y="3255963"/>
            <a:chExt cx="330201" cy="346075"/>
          </a:xfrm>
        </p:grpSpPr>
        <p:sp>
          <p:nvSpPr>
            <p:cNvPr id="1104" name="Line 264">
              <a:extLst>
                <a:ext uri="{FF2B5EF4-FFF2-40B4-BE49-F238E27FC236}">
                  <a16:creationId xmlns:a16="http://schemas.microsoft.com/office/drawing/2014/main" id="{A897C960-3A70-6FF0-CB70-EEA2FC9F172D}"/>
                </a:ext>
              </a:extLst>
            </p:cNvPr>
            <p:cNvSpPr>
              <a:spLocks noChangeShapeType="1"/>
            </p:cNvSpPr>
            <p:nvPr/>
          </p:nvSpPr>
          <p:spPr bwMode="auto">
            <a:xfrm>
              <a:off x="5103813" y="3376613"/>
              <a:ext cx="23813" cy="0"/>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5" name="Line 265">
              <a:extLst>
                <a:ext uri="{FF2B5EF4-FFF2-40B4-BE49-F238E27FC236}">
                  <a16:creationId xmlns:a16="http://schemas.microsoft.com/office/drawing/2014/main" id="{125B7F44-09F2-51BE-71E7-925A3565B827}"/>
                </a:ext>
              </a:extLst>
            </p:cNvPr>
            <p:cNvSpPr>
              <a:spLocks noChangeShapeType="1"/>
            </p:cNvSpPr>
            <p:nvPr/>
          </p:nvSpPr>
          <p:spPr bwMode="auto">
            <a:xfrm flipV="1">
              <a:off x="5078413" y="3286125"/>
              <a:ext cx="19050" cy="19050"/>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7" name="Line 266">
              <a:extLst>
                <a:ext uri="{FF2B5EF4-FFF2-40B4-BE49-F238E27FC236}">
                  <a16:creationId xmlns:a16="http://schemas.microsoft.com/office/drawing/2014/main" id="{823117F8-204F-0D2F-CB0B-811400F3D67A}"/>
                </a:ext>
              </a:extLst>
            </p:cNvPr>
            <p:cNvSpPr>
              <a:spLocks noChangeShapeType="1"/>
            </p:cNvSpPr>
            <p:nvPr/>
          </p:nvSpPr>
          <p:spPr bwMode="auto">
            <a:xfrm flipV="1">
              <a:off x="5006975" y="3255963"/>
              <a:ext cx="0" cy="22225"/>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09" name="Line 267">
              <a:extLst>
                <a:ext uri="{FF2B5EF4-FFF2-40B4-BE49-F238E27FC236}">
                  <a16:creationId xmlns:a16="http://schemas.microsoft.com/office/drawing/2014/main" id="{CFBDF9E1-4734-41B6-BB8E-3C0FC6FEF55B}"/>
                </a:ext>
              </a:extLst>
            </p:cNvPr>
            <p:cNvSpPr>
              <a:spLocks noChangeShapeType="1"/>
            </p:cNvSpPr>
            <p:nvPr/>
          </p:nvSpPr>
          <p:spPr bwMode="auto">
            <a:xfrm flipH="1" flipV="1">
              <a:off x="4916488" y="3286125"/>
              <a:ext cx="19050" cy="19050"/>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3" name="Line 268">
              <a:extLst>
                <a:ext uri="{FF2B5EF4-FFF2-40B4-BE49-F238E27FC236}">
                  <a16:creationId xmlns:a16="http://schemas.microsoft.com/office/drawing/2014/main" id="{3F42B8F0-C7AA-7958-8410-02622593CAA4}"/>
                </a:ext>
              </a:extLst>
            </p:cNvPr>
            <p:cNvSpPr>
              <a:spLocks noChangeShapeType="1"/>
            </p:cNvSpPr>
            <p:nvPr/>
          </p:nvSpPr>
          <p:spPr bwMode="auto">
            <a:xfrm flipH="1">
              <a:off x="4886325" y="3376613"/>
              <a:ext cx="22225" cy="0"/>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4" name="Freeform 269">
              <a:extLst>
                <a:ext uri="{FF2B5EF4-FFF2-40B4-BE49-F238E27FC236}">
                  <a16:creationId xmlns:a16="http://schemas.microsoft.com/office/drawing/2014/main" id="{14CCEA69-1D57-D779-C236-9768F2582C50}"/>
                </a:ext>
              </a:extLst>
            </p:cNvPr>
            <p:cNvSpPr>
              <a:spLocks/>
            </p:cNvSpPr>
            <p:nvPr/>
          </p:nvSpPr>
          <p:spPr bwMode="auto">
            <a:xfrm>
              <a:off x="4841875" y="3429000"/>
              <a:ext cx="330200" cy="173038"/>
            </a:xfrm>
            <a:custGeom>
              <a:avLst/>
              <a:gdLst>
                <a:gd name="T0" fmla="*/ 0 w 88"/>
                <a:gd name="T1" fmla="*/ 14 h 46"/>
                <a:gd name="T2" fmla="*/ 0 w 88"/>
                <a:gd name="T3" fmla="*/ 46 h 46"/>
                <a:gd name="T4" fmla="*/ 88 w 88"/>
                <a:gd name="T5" fmla="*/ 46 h 46"/>
                <a:gd name="T6" fmla="*/ 88 w 88"/>
                <a:gd name="T7" fmla="*/ 14 h 46"/>
                <a:gd name="T8" fmla="*/ 0 w 88"/>
                <a:gd name="T9" fmla="*/ 14 h 46"/>
              </a:gdLst>
              <a:ahLst/>
              <a:cxnLst>
                <a:cxn ang="0">
                  <a:pos x="T0" y="T1"/>
                </a:cxn>
                <a:cxn ang="0">
                  <a:pos x="T2" y="T3"/>
                </a:cxn>
                <a:cxn ang="0">
                  <a:pos x="T4" y="T5"/>
                </a:cxn>
                <a:cxn ang="0">
                  <a:pos x="T6" y="T7"/>
                </a:cxn>
                <a:cxn ang="0">
                  <a:pos x="T8" y="T9"/>
                </a:cxn>
              </a:cxnLst>
              <a:rect l="0" t="0" r="r" b="b"/>
              <a:pathLst>
                <a:path w="88" h="46">
                  <a:moveTo>
                    <a:pt x="0" y="14"/>
                  </a:moveTo>
                  <a:cubicBezTo>
                    <a:pt x="0" y="46"/>
                    <a:pt x="0" y="46"/>
                    <a:pt x="0" y="46"/>
                  </a:cubicBezTo>
                  <a:cubicBezTo>
                    <a:pt x="88" y="46"/>
                    <a:pt x="88" y="46"/>
                    <a:pt x="88" y="46"/>
                  </a:cubicBezTo>
                  <a:cubicBezTo>
                    <a:pt x="88" y="14"/>
                    <a:pt x="88" y="14"/>
                    <a:pt x="88" y="14"/>
                  </a:cubicBezTo>
                  <a:cubicBezTo>
                    <a:pt x="66" y="0"/>
                    <a:pt x="22" y="0"/>
                    <a:pt x="0" y="14"/>
                  </a:cubicBezTo>
                  <a:close/>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5" name="Line 270">
              <a:extLst>
                <a:ext uri="{FF2B5EF4-FFF2-40B4-BE49-F238E27FC236}">
                  <a16:creationId xmlns:a16="http://schemas.microsoft.com/office/drawing/2014/main" id="{4E22DF96-BD15-4714-9C0E-BEC032546758}"/>
                </a:ext>
              </a:extLst>
            </p:cNvPr>
            <p:cNvSpPr>
              <a:spLocks noChangeShapeType="1"/>
            </p:cNvSpPr>
            <p:nvPr/>
          </p:nvSpPr>
          <p:spPr bwMode="auto">
            <a:xfrm flipH="1" flipV="1">
              <a:off x="5032375" y="3444875"/>
              <a:ext cx="53975" cy="157163"/>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6" name="Line 271">
              <a:extLst>
                <a:ext uri="{FF2B5EF4-FFF2-40B4-BE49-F238E27FC236}">
                  <a16:creationId xmlns:a16="http://schemas.microsoft.com/office/drawing/2014/main" id="{6BC6D6A5-F1B9-F9D3-D480-9EFF99BE6DDF}"/>
                </a:ext>
              </a:extLst>
            </p:cNvPr>
            <p:cNvSpPr>
              <a:spLocks noChangeShapeType="1"/>
            </p:cNvSpPr>
            <p:nvPr/>
          </p:nvSpPr>
          <p:spPr bwMode="auto">
            <a:xfrm flipH="1" flipV="1">
              <a:off x="5056188" y="3444875"/>
              <a:ext cx="115888" cy="142875"/>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7" name="Line 272">
              <a:extLst>
                <a:ext uri="{FF2B5EF4-FFF2-40B4-BE49-F238E27FC236}">
                  <a16:creationId xmlns:a16="http://schemas.microsoft.com/office/drawing/2014/main" id="{BF55D135-BFB6-A840-09B8-1886E490A185}"/>
                </a:ext>
              </a:extLst>
            </p:cNvPr>
            <p:cNvSpPr>
              <a:spLocks noChangeShapeType="1"/>
            </p:cNvSpPr>
            <p:nvPr/>
          </p:nvSpPr>
          <p:spPr bwMode="auto">
            <a:xfrm flipV="1">
              <a:off x="4927600" y="3444875"/>
              <a:ext cx="52388" cy="157163"/>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8" name="Line 273">
              <a:extLst>
                <a:ext uri="{FF2B5EF4-FFF2-40B4-BE49-F238E27FC236}">
                  <a16:creationId xmlns:a16="http://schemas.microsoft.com/office/drawing/2014/main" id="{BD3ABB0B-9CBC-ED83-96B8-483D8CF8F65F}"/>
                </a:ext>
              </a:extLst>
            </p:cNvPr>
            <p:cNvSpPr>
              <a:spLocks noChangeShapeType="1"/>
            </p:cNvSpPr>
            <p:nvPr/>
          </p:nvSpPr>
          <p:spPr bwMode="auto">
            <a:xfrm flipV="1">
              <a:off x="4841875" y="3444875"/>
              <a:ext cx="115888" cy="142875"/>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19" name="Line 274">
              <a:extLst>
                <a:ext uri="{FF2B5EF4-FFF2-40B4-BE49-F238E27FC236}">
                  <a16:creationId xmlns:a16="http://schemas.microsoft.com/office/drawing/2014/main" id="{DDDAF7A2-D13E-4440-BAF9-D571D6B84798}"/>
                </a:ext>
              </a:extLst>
            </p:cNvPr>
            <p:cNvSpPr>
              <a:spLocks noChangeShapeType="1"/>
            </p:cNvSpPr>
            <p:nvPr/>
          </p:nvSpPr>
          <p:spPr bwMode="auto">
            <a:xfrm flipV="1">
              <a:off x="5006975" y="3444875"/>
              <a:ext cx="0" cy="157163"/>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20" name="Freeform 275">
              <a:extLst>
                <a:ext uri="{FF2B5EF4-FFF2-40B4-BE49-F238E27FC236}">
                  <a16:creationId xmlns:a16="http://schemas.microsoft.com/office/drawing/2014/main" id="{E5FD5103-198B-D22B-9327-A5E495B53992}"/>
                </a:ext>
              </a:extLst>
            </p:cNvPr>
            <p:cNvSpPr>
              <a:spLocks/>
            </p:cNvSpPr>
            <p:nvPr/>
          </p:nvSpPr>
          <p:spPr bwMode="auto">
            <a:xfrm>
              <a:off x="4932363" y="3300413"/>
              <a:ext cx="149225" cy="144463"/>
            </a:xfrm>
            <a:custGeom>
              <a:avLst/>
              <a:gdLst>
                <a:gd name="T0" fmla="*/ 11 w 40"/>
                <a:gd name="T1" fmla="*/ 38 h 38"/>
                <a:gd name="T2" fmla="*/ 0 w 40"/>
                <a:gd name="T3" fmla="*/ 20 h 38"/>
                <a:gd name="T4" fmla="*/ 20 w 40"/>
                <a:gd name="T5" fmla="*/ 0 h 38"/>
                <a:gd name="T6" fmla="*/ 40 w 40"/>
                <a:gd name="T7" fmla="*/ 20 h 38"/>
                <a:gd name="T8" fmla="*/ 29 w 40"/>
                <a:gd name="T9" fmla="*/ 38 h 38"/>
              </a:gdLst>
              <a:ahLst/>
              <a:cxnLst>
                <a:cxn ang="0">
                  <a:pos x="T0" y="T1"/>
                </a:cxn>
                <a:cxn ang="0">
                  <a:pos x="T2" y="T3"/>
                </a:cxn>
                <a:cxn ang="0">
                  <a:pos x="T4" y="T5"/>
                </a:cxn>
                <a:cxn ang="0">
                  <a:pos x="T6" y="T7"/>
                </a:cxn>
                <a:cxn ang="0">
                  <a:pos x="T8" y="T9"/>
                </a:cxn>
              </a:cxnLst>
              <a:rect l="0" t="0" r="r" b="b"/>
              <a:pathLst>
                <a:path w="40" h="38">
                  <a:moveTo>
                    <a:pt x="11" y="38"/>
                  </a:moveTo>
                  <a:cubicBezTo>
                    <a:pt x="4" y="35"/>
                    <a:pt x="0" y="28"/>
                    <a:pt x="0" y="20"/>
                  </a:cubicBezTo>
                  <a:cubicBezTo>
                    <a:pt x="0" y="9"/>
                    <a:pt x="9" y="0"/>
                    <a:pt x="20" y="0"/>
                  </a:cubicBezTo>
                  <a:cubicBezTo>
                    <a:pt x="31" y="0"/>
                    <a:pt x="40" y="9"/>
                    <a:pt x="40" y="20"/>
                  </a:cubicBezTo>
                  <a:cubicBezTo>
                    <a:pt x="40" y="28"/>
                    <a:pt x="36" y="35"/>
                    <a:pt x="29" y="38"/>
                  </a:cubicBez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154" name="Group 1153">
            <a:extLst>
              <a:ext uri="{FF2B5EF4-FFF2-40B4-BE49-F238E27FC236}">
                <a16:creationId xmlns:a16="http://schemas.microsoft.com/office/drawing/2014/main" id="{9AD64396-8EA0-0915-3C57-3F9C289ECF7D}"/>
              </a:ext>
            </a:extLst>
          </p:cNvPr>
          <p:cNvGrpSpPr/>
          <p:nvPr/>
        </p:nvGrpSpPr>
        <p:grpSpPr>
          <a:xfrm>
            <a:off x="4752753" y="3225805"/>
            <a:ext cx="674737" cy="508845"/>
            <a:chOff x="-2696465" y="3156898"/>
            <a:chExt cx="742211" cy="559729"/>
          </a:xfrm>
        </p:grpSpPr>
        <p:grpSp>
          <p:nvGrpSpPr>
            <p:cNvPr id="1128" name="Group 1127">
              <a:extLst>
                <a:ext uri="{FF2B5EF4-FFF2-40B4-BE49-F238E27FC236}">
                  <a16:creationId xmlns:a16="http://schemas.microsoft.com/office/drawing/2014/main" id="{C23D5958-DEDD-72B7-5052-D85C39A3DC78}"/>
                </a:ext>
              </a:extLst>
            </p:cNvPr>
            <p:cNvGrpSpPr/>
            <p:nvPr/>
          </p:nvGrpSpPr>
          <p:grpSpPr>
            <a:xfrm rot="1141911" flipH="1">
              <a:off x="-2256588" y="3373873"/>
              <a:ext cx="302334" cy="339736"/>
              <a:chOff x="3406775" y="4700588"/>
              <a:chExt cx="307975" cy="346075"/>
            </a:xfrm>
          </p:grpSpPr>
          <p:sp>
            <p:nvSpPr>
              <p:cNvPr id="1129" name="Line 8">
                <a:extLst>
                  <a:ext uri="{FF2B5EF4-FFF2-40B4-BE49-F238E27FC236}">
                    <a16:creationId xmlns:a16="http://schemas.microsoft.com/office/drawing/2014/main" id="{826AD805-ECF3-EA87-221F-63BC60829415}"/>
                  </a:ext>
                </a:extLst>
              </p:cNvPr>
              <p:cNvSpPr>
                <a:spLocks noChangeShapeType="1"/>
              </p:cNvSpPr>
              <p:nvPr/>
            </p:nvSpPr>
            <p:spPr bwMode="auto">
              <a:xfrm flipV="1">
                <a:off x="3579813" y="4700588"/>
                <a:ext cx="0" cy="134938"/>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0" name="Line 9">
                <a:extLst>
                  <a:ext uri="{FF2B5EF4-FFF2-40B4-BE49-F238E27FC236}">
                    <a16:creationId xmlns:a16="http://schemas.microsoft.com/office/drawing/2014/main" id="{46A7E38F-0A35-4A82-D1C8-D26431DE6BFB}"/>
                  </a:ext>
                </a:extLst>
              </p:cNvPr>
              <p:cNvSpPr>
                <a:spLocks noChangeShapeType="1"/>
              </p:cNvSpPr>
              <p:nvPr/>
            </p:nvSpPr>
            <p:spPr bwMode="auto">
              <a:xfrm>
                <a:off x="3519488" y="4700588"/>
                <a:ext cx="120650" cy="0"/>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1" name="Freeform 10">
                <a:extLst>
                  <a:ext uri="{FF2B5EF4-FFF2-40B4-BE49-F238E27FC236}">
                    <a16:creationId xmlns:a16="http://schemas.microsoft.com/office/drawing/2014/main" id="{070FA40A-9FC8-E686-9BD6-C9F7A6985812}"/>
                  </a:ext>
                </a:extLst>
              </p:cNvPr>
              <p:cNvSpPr>
                <a:spLocks/>
              </p:cNvSpPr>
              <p:nvPr/>
            </p:nvSpPr>
            <p:spPr bwMode="auto">
              <a:xfrm>
                <a:off x="3549650" y="4819650"/>
                <a:ext cx="60325" cy="15875"/>
              </a:xfrm>
              <a:custGeom>
                <a:avLst/>
                <a:gdLst>
                  <a:gd name="T0" fmla="*/ 0 w 38"/>
                  <a:gd name="T1" fmla="*/ 0 h 10"/>
                  <a:gd name="T2" fmla="*/ 19 w 38"/>
                  <a:gd name="T3" fmla="*/ 10 h 10"/>
                  <a:gd name="T4" fmla="*/ 38 w 38"/>
                  <a:gd name="T5" fmla="*/ 0 h 10"/>
                </a:gdLst>
                <a:ahLst/>
                <a:cxnLst>
                  <a:cxn ang="0">
                    <a:pos x="T0" y="T1"/>
                  </a:cxn>
                  <a:cxn ang="0">
                    <a:pos x="T2" y="T3"/>
                  </a:cxn>
                  <a:cxn ang="0">
                    <a:pos x="T4" y="T5"/>
                  </a:cxn>
                </a:cxnLst>
                <a:rect l="0" t="0" r="r" b="b"/>
                <a:pathLst>
                  <a:path w="38" h="10">
                    <a:moveTo>
                      <a:pt x="0" y="0"/>
                    </a:moveTo>
                    <a:lnTo>
                      <a:pt x="19" y="10"/>
                    </a:lnTo>
                    <a:lnTo>
                      <a:pt x="38" y="0"/>
                    </a:ln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2" name="Freeform 11">
                <a:extLst>
                  <a:ext uri="{FF2B5EF4-FFF2-40B4-BE49-F238E27FC236}">
                    <a16:creationId xmlns:a16="http://schemas.microsoft.com/office/drawing/2014/main" id="{2861CB51-0F4E-B8AA-3000-EAEAC6DBE1BD}"/>
                  </a:ext>
                </a:extLst>
              </p:cNvPr>
              <p:cNvSpPr>
                <a:spLocks/>
              </p:cNvSpPr>
              <p:nvPr/>
            </p:nvSpPr>
            <p:spPr bwMode="auto">
              <a:xfrm>
                <a:off x="3406775" y="4730750"/>
                <a:ext cx="142875" cy="142875"/>
              </a:xfrm>
              <a:custGeom>
                <a:avLst/>
                <a:gdLst>
                  <a:gd name="T0" fmla="*/ 0 w 38"/>
                  <a:gd name="T1" fmla="*/ 38 h 38"/>
                  <a:gd name="T2" fmla="*/ 38 w 38"/>
                  <a:gd name="T3" fmla="*/ 0 h 38"/>
                  <a:gd name="T4" fmla="*/ 0 w 38"/>
                  <a:gd name="T5" fmla="*/ 38 h 38"/>
                </a:gdLst>
                <a:ahLst/>
                <a:cxnLst>
                  <a:cxn ang="0">
                    <a:pos x="T0" y="T1"/>
                  </a:cxn>
                  <a:cxn ang="0">
                    <a:pos x="T2" y="T3"/>
                  </a:cxn>
                  <a:cxn ang="0">
                    <a:pos x="T4" y="T5"/>
                  </a:cxn>
                </a:cxnLst>
                <a:rect l="0" t="0" r="r" b="b"/>
                <a:pathLst>
                  <a:path w="38" h="38">
                    <a:moveTo>
                      <a:pt x="0" y="38"/>
                    </a:moveTo>
                    <a:cubicBezTo>
                      <a:pt x="21" y="38"/>
                      <a:pt x="38" y="21"/>
                      <a:pt x="38" y="0"/>
                    </a:cubicBezTo>
                    <a:cubicBezTo>
                      <a:pt x="17" y="0"/>
                      <a:pt x="0" y="17"/>
                      <a:pt x="0" y="38"/>
                    </a:cubicBezTo>
                    <a:close/>
                  </a:path>
                </a:pathLst>
              </a:cu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3" name="Freeform 12">
                <a:extLst>
                  <a:ext uri="{FF2B5EF4-FFF2-40B4-BE49-F238E27FC236}">
                    <a16:creationId xmlns:a16="http://schemas.microsoft.com/office/drawing/2014/main" id="{C514AD77-758E-4620-F1FF-C06F21C9ED08}"/>
                  </a:ext>
                </a:extLst>
              </p:cNvPr>
              <p:cNvSpPr>
                <a:spLocks/>
              </p:cNvSpPr>
              <p:nvPr/>
            </p:nvSpPr>
            <p:spPr bwMode="auto">
              <a:xfrm>
                <a:off x="3444875" y="4775200"/>
                <a:ext cx="269875" cy="271463"/>
              </a:xfrm>
              <a:custGeom>
                <a:avLst/>
                <a:gdLst>
                  <a:gd name="T0" fmla="*/ 2 w 72"/>
                  <a:gd name="T1" fmla="*/ 24 h 72"/>
                  <a:gd name="T2" fmla="*/ 0 w 72"/>
                  <a:gd name="T3" fmla="*/ 36 h 72"/>
                  <a:gd name="T4" fmla="*/ 36 w 72"/>
                  <a:gd name="T5" fmla="*/ 72 h 72"/>
                  <a:gd name="T6" fmla="*/ 72 w 72"/>
                  <a:gd name="T7" fmla="*/ 36 h 72"/>
                  <a:gd name="T8" fmla="*/ 36 w 72"/>
                  <a:gd name="T9" fmla="*/ 0 h 72"/>
                  <a:gd name="T10" fmla="*/ 25 w 72"/>
                  <a:gd name="T11" fmla="*/ 2 h 72"/>
                </a:gdLst>
                <a:ahLst/>
                <a:cxnLst>
                  <a:cxn ang="0">
                    <a:pos x="T0" y="T1"/>
                  </a:cxn>
                  <a:cxn ang="0">
                    <a:pos x="T2" y="T3"/>
                  </a:cxn>
                  <a:cxn ang="0">
                    <a:pos x="T4" y="T5"/>
                  </a:cxn>
                  <a:cxn ang="0">
                    <a:pos x="T6" y="T7"/>
                  </a:cxn>
                  <a:cxn ang="0">
                    <a:pos x="T8" y="T9"/>
                  </a:cxn>
                  <a:cxn ang="0">
                    <a:pos x="T10" y="T11"/>
                  </a:cxn>
                </a:cxnLst>
                <a:rect l="0" t="0" r="r" b="b"/>
                <a:pathLst>
                  <a:path w="72" h="72">
                    <a:moveTo>
                      <a:pt x="2" y="24"/>
                    </a:moveTo>
                    <a:cubicBezTo>
                      <a:pt x="1" y="28"/>
                      <a:pt x="0" y="32"/>
                      <a:pt x="0" y="36"/>
                    </a:cubicBezTo>
                    <a:cubicBezTo>
                      <a:pt x="0" y="56"/>
                      <a:pt x="16" y="72"/>
                      <a:pt x="36" y="72"/>
                    </a:cubicBezTo>
                    <a:cubicBezTo>
                      <a:pt x="56" y="72"/>
                      <a:pt x="72" y="56"/>
                      <a:pt x="72" y="36"/>
                    </a:cubicBezTo>
                    <a:cubicBezTo>
                      <a:pt x="72" y="16"/>
                      <a:pt x="56" y="0"/>
                      <a:pt x="36" y="0"/>
                    </a:cubicBezTo>
                    <a:cubicBezTo>
                      <a:pt x="32" y="0"/>
                      <a:pt x="29" y="1"/>
                      <a:pt x="25" y="2"/>
                    </a:cubicBez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134" name="Group 1133">
              <a:extLst>
                <a:ext uri="{FF2B5EF4-FFF2-40B4-BE49-F238E27FC236}">
                  <a16:creationId xmlns:a16="http://schemas.microsoft.com/office/drawing/2014/main" id="{0B852E16-0732-7C71-22C9-768B99D603F3}"/>
                </a:ext>
              </a:extLst>
            </p:cNvPr>
            <p:cNvGrpSpPr/>
            <p:nvPr/>
          </p:nvGrpSpPr>
          <p:grpSpPr>
            <a:xfrm>
              <a:off x="-2466258" y="3156898"/>
              <a:ext cx="301625" cy="346075"/>
              <a:chOff x="4149725" y="4700588"/>
              <a:chExt cx="301625" cy="346075"/>
            </a:xfrm>
          </p:grpSpPr>
          <p:sp>
            <p:nvSpPr>
              <p:cNvPr id="1135" name="Oval 23">
                <a:extLst>
                  <a:ext uri="{FF2B5EF4-FFF2-40B4-BE49-F238E27FC236}">
                    <a16:creationId xmlns:a16="http://schemas.microsoft.com/office/drawing/2014/main" id="{7529AB7D-602D-842A-AB94-4744B2A8E79F}"/>
                  </a:ext>
                </a:extLst>
              </p:cNvPr>
              <p:cNvSpPr>
                <a:spLocks noChangeArrowheads="1"/>
              </p:cNvSpPr>
              <p:nvPr/>
            </p:nvSpPr>
            <p:spPr bwMode="auto">
              <a:xfrm>
                <a:off x="4270375" y="4986338"/>
                <a:ext cx="60325" cy="60325"/>
              </a:xfrm>
              <a:prstGeom prst="ellipse">
                <a:avLst/>
              </a:pr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6" name="Oval 24">
                <a:extLst>
                  <a:ext uri="{FF2B5EF4-FFF2-40B4-BE49-F238E27FC236}">
                    <a16:creationId xmlns:a16="http://schemas.microsoft.com/office/drawing/2014/main" id="{B5E6913F-0112-3896-A1A1-54C259E87B48}"/>
                  </a:ext>
                </a:extLst>
              </p:cNvPr>
              <p:cNvSpPr>
                <a:spLocks noChangeArrowheads="1"/>
              </p:cNvSpPr>
              <p:nvPr/>
            </p:nvSpPr>
            <p:spPr bwMode="auto">
              <a:xfrm>
                <a:off x="4270375" y="4819650"/>
                <a:ext cx="60325" cy="60325"/>
              </a:xfrm>
              <a:prstGeom prst="ellipse">
                <a:avLst/>
              </a:pr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7" name="Oval 25">
                <a:extLst>
                  <a:ext uri="{FF2B5EF4-FFF2-40B4-BE49-F238E27FC236}">
                    <a16:creationId xmlns:a16="http://schemas.microsoft.com/office/drawing/2014/main" id="{E965CEB7-FD8B-E41C-C44C-FCE0E5441EBF}"/>
                  </a:ext>
                </a:extLst>
              </p:cNvPr>
              <p:cNvSpPr>
                <a:spLocks noChangeArrowheads="1"/>
              </p:cNvSpPr>
              <p:nvPr/>
            </p:nvSpPr>
            <p:spPr bwMode="auto">
              <a:xfrm>
                <a:off x="4179888" y="4827588"/>
                <a:ext cx="60325" cy="60325"/>
              </a:xfrm>
              <a:prstGeom prst="ellipse">
                <a:avLst/>
              </a:pr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8" name="Oval 26">
                <a:extLst>
                  <a:ext uri="{FF2B5EF4-FFF2-40B4-BE49-F238E27FC236}">
                    <a16:creationId xmlns:a16="http://schemas.microsoft.com/office/drawing/2014/main" id="{33200EC5-4B5D-12A2-AE60-DEA35891976E}"/>
                  </a:ext>
                </a:extLst>
              </p:cNvPr>
              <p:cNvSpPr>
                <a:spLocks noChangeArrowheads="1"/>
              </p:cNvSpPr>
              <p:nvPr/>
            </p:nvSpPr>
            <p:spPr bwMode="auto">
              <a:xfrm>
                <a:off x="4360863" y="4827588"/>
                <a:ext cx="60325" cy="60325"/>
              </a:xfrm>
              <a:prstGeom prst="ellipse">
                <a:avLst/>
              </a:pr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39" name="Oval 27">
                <a:extLst>
                  <a:ext uri="{FF2B5EF4-FFF2-40B4-BE49-F238E27FC236}">
                    <a16:creationId xmlns:a16="http://schemas.microsoft.com/office/drawing/2014/main" id="{1D2966C7-22F0-E20C-DCCD-27AED71C062C}"/>
                  </a:ext>
                </a:extLst>
              </p:cNvPr>
              <p:cNvSpPr>
                <a:spLocks noChangeArrowheads="1"/>
              </p:cNvSpPr>
              <p:nvPr/>
            </p:nvSpPr>
            <p:spPr bwMode="auto">
              <a:xfrm>
                <a:off x="4314825" y="4910138"/>
                <a:ext cx="60325" cy="60325"/>
              </a:xfrm>
              <a:prstGeom prst="ellipse">
                <a:avLst/>
              </a:pr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0" name="Oval 28">
                <a:extLst>
                  <a:ext uri="{FF2B5EF4-FFF2-40B4-BE49-F238E27FC236}">
                    <a16:creationId xmlns:a16="http://schemas.microsoft.com/office/drawing/2014/main" id="{48D48597-6F18-534B-D7C7-2E0E87EF0E3A}"/>
                  </a:ext>
                </a:extLst>
              </p:cNvPr>
              <p:cNvSpPr>
                <a:spLocks noChangeArrowheads="1"/>
              </p:cNvSpPr>
              <p:nvPr/>
            </p:nvSpPr>
            <p:spPr bwMode="auto">
              <a:xfrm>
                <a:off x="4225925" y="4910138"/>
                <a:ext cx="60325" cy="60325"/>
              </a:xfrm>
              <a:prstGeom prst="ellipse">
                <a:avLst/>
              </a:pr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1" name="Line 29">
                <a:extLst>
                  <a:ext uri="{FF2B5EF4-FFF2-40B4-BE49-F238E27FC236}">
                    <a16:creationId xmlns:a16="http://schemas.microsoft.com/office/drawing/2014/main" id="{709B5B36-E975-9E8D-BB0B-2EF3DDD39B89}"/>
                  </a:ext>
                </a:extLst>
              </p:cNvPr>
              <p:cNvSpPr>
                <a:spLocks noChangeShapeType="1"/>
              </p:cNvSpPr>
              <p:nvPr/>
            </p:nvSpPr>
            <p:spPr bwMode="auto">
              <a:xfrm flipV="1">
                <a:off x="4300538" y="4700588"/>
                <a:ext cx="0" cy="88900"/>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2" name="Freeform 30">
                <a:extLst>
                  <a:ext uri="{FF2B5EF4-FFF2-40B4-BE49-F238E27FC236}">
                    <a16:creationId xmlns:a16="http://schemas.microsoft.com/office/drawing/2014/main" id="{44EFE64C-1731-A190-0216-DE981FBA3DF0}"/>
                  </a:ext>
                </a:extLst>
              </p:cNvPr>
              <p:cNvSpPr>
                <a:spLocks/>
              </p:cNvSpPr>
              <p:nvPr/>
            </p:nvSpPr>
            <p:spPr bwMode="auto">
              <a:xfrm>
                <a:off x="4330700" y="4703763"/>
                <a:ext cx="120650" cy="98425"/>
              </a:xfrm>
              <a:custGeom>
                <a:avLst/>
                <a:gdLst>
                  <a:gd name="T0" fmla="*/ 0 w 32"/>
                  <a:gd name="T1" fmla="*/ 23 h 26"/>
                  <a:gd name="T2" fmla="*/ 32 w 32"/>
                  <a:gd name="T3" fmla="*/ 3 h 26"/>
                  <a:gd name="T4" fmla="*/ 0 w 32"/>
                  <a:gd name="T5" fmla="*/ 23 h 26"/>
                </a:gdLst>
                <a:ahLst/>
                <a:cxnLst>
                  <a:cxn ang="0">
                    <a:pos x="T0" y="T1"/>
                  </a:cxn>
                  <a:cxn ang="0">
                    <a:pos x="T2" y="T3"/>
                  </a:cxn>
                  <a:cxn ang="0">
                    <a:pos x="T4" y="T5"/>
                  </a:cxn>
                </a:cxnLst>
                <a:rect l="0" t="0" r="r" b="b"/>
                <a:pathLst>
                  <a:path w="32" h="26">
                    <a:moveTo>
                      <a:pt x="0" y="23"/>
                    </a:moveTo>
                    <a:cubicBezTo>
                      <a:pt x="15" y="26"/>
                      <a:pt x="29" y="18"/>
                      <a:pt x="32" y="3"/>
                    </a:cubicBezTo>
                    <a:cubicBezTo>
                      <a:pt x="17" y="0"/>
                      <a:pt x="3" y="8"/>
                      <a:pt x="0" y="23"/>
                    </a:cubicBezTo>
                    <a:close/>
                  </a:path>
                </a:pathLst>
              </a:cu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3" name="Freeform 31">
                <a:extLst>
                  <a:ext uri="{FF2B5EF4-FFF2-40B4-BE49-F238E27FC236}">
                    <a16:creationId xmlns:a16="http://schemas.microsoft.com/office/drawing/2014/main" id="{B0405CCE-B913-719F-2785-B109B44284B7}"/>
                  </a:ext>
                </a:extLst>
              </p:cNvPr>
              <p:cNvSpPr>
                <a:spLocks/>
              </p:cNvSpPr>
              <p:nvPr/>
            </p:nvSpPr>
            <p:spPr bwMode="auto">
              <a:xfrm>
                <a:off x="4149725" y="4703763"/>
                <a:ext cx="120650" cy="98425"/>
              </a:xfrm>
              <a:custGeom>
                <a:avLst/>
                <a:gdLst>
                  <a:gd name="T0" fmla="*/ 32 w 32"/>
                  <a:gd name="T1" fmla="*/ 23 h 26"/>
                  <a:gd name="T2" fmla="*/ 0 w 32"/>
                  <a:gd name="T3" fmla="*/ 3 h 26"/>
                  <a:gd name="T4" fmla="*/ 32 w 32"/>
                  <a:gd name="T5" fmla="*/ 23 h 26"/>
                </a:gdLst>
                <a:ahLst/>
                <a:cxnLst>
                  <a:cxn ang="0">
                    <a:pos x="T0" y="T1"/>
                  </a:cxn>
                  <a:cxn ang="0">
                    <a:pos x="T2" y="T3"/>
                  </a:cxn>
                  <a:cxn ang="0">
                    <a:pos x="T4" y="T5"/>
                  </a:cxn>
                </a:cxnLst>
                <a:rect l="0" t="0" r="r" b="b"/>
                <a:pathLst>
                  <a:path w="32" h="26">
                    <a:moveTo>
                      <a:pt x="32" y="23"/>
                    </a:moveTo>
                    <a:cubicBezTo>
                      <a:pt x="17" y="26"/>
                      <a:pt x="3" y="18"/>
                      <a:pt x="0" y="3"/>
                    </a:cubicBezTo>
                    <a:cubicBezTo>
                      <a:pt x="15" y="0"/>
                      <a:pt x="29" y="8"/>
                      <a:pt x="32" y="23"/>
                    </a:cubicBezTo>
                    <a:close/>
                  </a:path>
                </a:pathLst>
              </a:cu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144" name="Group 1143">
              <a:extLst>
                <a:ext uri="{FF2B5EF4-FFF2-40B4-BE49-F238E27FC236}">
                  <a16:creationId xmlns:a16="http://schemas.microsoft.com/office/drawing/2014/main" id="{3402759B-2C6A-2751-C49C-293F2BA1DC04}"/>
                </a:ext>
              </a:extLst>
            </p:cNvPr>
            <p:cNvGrpSpPr/>
            <p:nvPr/>
          </p:nvGrpSpPr>
          <p:grpSpPr>
            <a:xfrm rot="19800000">
              <a:off x="-2696465" y="3384839"/>
              <a:ext cx="390525" cy="331788"/>
              <a:chOff x="6261100" y="4714875"/>
              <a:chExt cx="390525" cy="331788"/>
            </a:xfrm>
          </p:grpSpPr>
          <p:sp>
            <p:nvSpPr>
              <p:cNvPr id="1145" name="Freeform 422">
                <a:extLst>
                  <a:ext uri="{FF2B5EF4-FFF2-40B4-BE49-F238E27FC236}">
                    <a16:creationId xmlns:a16="http://schemas.microsoft.com/office/drawing/2014/main" id="{321CCE34-9AC3-DE10-8FB7-9E78869296E2}"/>
                  </a:ext>
                </a:extLst>
              </p:cNvPr>
              <p:cNvSpPr>
                <a:spLocks/>
              </p:cNvSpPr>
              <p:nvPr/>
            </p:nvSpPr>
            <p:spPr bwMode="auto">
              <a:xfrm>
                <a:off x="6261100" y="4805363"/>
                <a:ext cx="390525" cy="241300"/>
              </a:xfrm>
              <a:custGeom>
                <a:avLst/>
                <a:gdLst>
                  <a:gd name="T0" fmla="*/ 52 w 104"/>
                  <a:gd name="T1" fmla="*/ 64 h 64"/>
                  <a:gd name="T2" fmla="*/ 68 w 104"/>
                  <a:gd name="T3" fmla="*/ 0 h 64"/>
                  <a:gd name="T4" fmla="*/ 36 w 104"/>
                  <a:gd name="T5" fmla="*/ 0 h 64"/>
                  <a:gd name="T6" fmla="*/ 52 w 104"/>
                  <a:gd name="T7" fmla="*/ 64 h 64"/>
                </a:gdLst>
                <a:ahLst/>
                <a:cxnLst>
                  <a:cxn ang="0">
                    <a:pos x="T0" y="T1"/>
                  </a:cxn>
                  <a:cxn ang="0">
                    <a:pos x="T2" y="T3"/>
                  </a:cxn>
                  <a:cxn ang="0">
                    <a:pos x="T4" y="T5"/>
                  </a:cxn>
                  <a:cxn ang="0">
                    <a:pos x="T6" y="T7"/>
                  </a:cxn>
                </a:cxnLst>
                <a:rect l="0" t="0" r="r" b="b"/>
                <a:pathLst>
                  <a:path w="104" h="64">
                    <a:moveTo>
                      <a:pt x="52" y="64"/>
                    </a:moveTo>
                    <a:cubicBezTo>
                      <a:pt x="74" y="64"/>
                      <a:pt x="104" y="4"/>
                      <a:pt x="68" y="0"/>
                    </a:cubicBezTo>
                    <a:cubicBezTo>
                      <a:pt x="36" y="0"/>
                      <a:pt x="36" y="0"/>
                      <a:pt x="36" y="0"/>
                    </a:cubicBezTo>
                    <a:cubicBezTo>
                      <a:pt x="0" y="4"/>
                      <a:pt x="29" y="64"/>
                      <a:pt x="52" y="64"/>
                    </a:cubicBezTo>
                    <a:close/>
                  </a:path>
                </a:pathLst>
              </a:cu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6" name="Freeform 423">
                <a:extLst>
                  <a:ext uri="{FF2B5EF4-FFF2-40B4-BE49-F238E27FC236}">
                    <a16:creationId xmlns:a16="http://schemas.microsoft.com/office/drawing/2014/main" id="{4AB6ACB2-234A-44C3-D4F9-2335C8634BC1}"/>
                  </a:ext>
                </a:extLst>
              </p:cNvPr>
              <p:cNvSpPr>
                <a:spLocks/>
              </p:cNvSpPr>
              <p:nvPr/>
            </p:nvSpPr>
            <p:spPr bwMode="auto">
              <a:xfrm>
                <a:off x="6467475" y="4714875"/>
                <a:ext cx="68263" cy="68263"/>
              </a:xfrm>
              <a:custGeom>
                <a:avLst/>
                <a:gdLst>
                  <a:gd name="T0" fmla="*/ 0 w 18"/>
                  <a:gd name="T1" fmla="*/ 18 h 18"/>
                  <a:gd name="T2" fmla="*/ 18 w 18"/>
                  <a:gd name="T3" fmla="*/ 0 h 18"/>
                  <a:gd name="T4" fmla="*/ 0 w 18"/>
                  <a:gd name="T5" fmla="*/ 18 h 18"/>
                </a:gdLst>
                <a:ahLst/>
                <a:cxnLst>
                  <a:cxn ang="0">
                    <a:pos x="T0" y="T1"/>
                  </a:cxn>
                  <a:cxn ang="0">
                    <a:pos x="T2" y="T3"/>
                  </a:cxn>
                  <a:cxn ang="0">
                    <a:pos x="T4" y="T5"/>
                  </a:cxn>
                </a:cxnLst>
                <a:rect l="0" t="0" r="r" b="b"/>
                <a:pathLst>
                  <a:path w="18" h="18">
                    <a:moveTo>
                      <a:pt x="0" y="18"/>
                    </a:moveTo>
                    <a:cubicBezTo>
                      <a:pt x="10" y="18"/>
                      <a:pt x="18" y="10"/>
                      <a:pt x="18" y="0"/>
                    </a:cubicBezTo>
                    <a:cubicBezTo>
                      <a:pt x="8" y="0"/>
                      <a:pt x="0" y="8"/>
                      <a:pt x="0" y="18"/>
                    </a:cubicBezTo>
                    <a:close/>
                  </a:path>
                </a:pathLst>
              </a:cu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7" name="Freeform 424">
                <a:extLst>
                  <a:ext uri="{FF2B5EF4-FFF2-40B4-BE49-F238E27FC236}">
                    <a16:creationId xmlns:a16="http://schemas.microsoft.com/office/drawing/2014/main" id="{B12BA780-BB2C-109F-35D4-6248C79F1E72}"/>
                  </a:ext>
                </a:extLst>
              </p:cNvPr>
              <p:cNvSpPr>
                <a:spLocks/>
              </p:cNvSpPr>
              <p:nvPr/>
            </p:nvSpPr>
            <p:spPr bwMode="auto">
              <a:xfrm>
                <a:off x="6378575" y="4714875"/>
                <a:ext cx="66675" cy="68263"/>
              </a:xfrm>
              <a:custGeom>
                <a:avLst/>
                <a:gdLst>
                  <a:gd name="T0" fmla="*/ 18 w 18"/>
                  <a:gd name="T1" fmla="*/ 18 h 18"/>
                  <a:gd name="T2" fmla="*/ 0 w 18"/>
                  <a:gd name="T3" fmla="*/ 0 h 18"/>
                  <a:gd name="T4" fmla="*/ 18 w 18"/>
                  <a:gd name="T5" fmla="*/ 18 h 18"/>
                </a:gdLst>
                <a:ahLst/>
                <a:cxnLst>
                  <a:cxn ang="0">
                    <a:pos x="T0" y="T1"/>
                  </a:cxn>
                  <a:cxn ang="0">
                    <a:pos x="T2" y="T3"/>
                  </a:cxn>
                  <a:cxn ang="0">
                    <a:pos x="T4" y="T5"/>
                  </a:cxn>
                </a:cxnLst>
                <a:rect l="0" t="0" r="r" b="b"/>
                <a:pathLst>
                  <a:path w="18" h="18">
                    <a:moveTo>
                      <a:pt x="18" y="18"/>
                    </a:moveTo>
                    <a:cubicBezTo>
                      <a:pt x="8" y="18"/>
                      <a:pt x="0" y="10"/>
                      <a:pt x="0" y="0"/>
                    </a:cubicBezTo>
                    <a:cubicBezTo>
                      <a:pt x="10" y="0"/>
                      <a:pt x="18" y="8"/>
                      <a:pt x="18" y="18"/>
                    </a:cubicBezTo>
                    <a:close/>
                  </a:path>
                </a:pathLst>
              </a:cu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8" name="Line 425">
                <a:extLst>
                  <a:ext uri="{FF2B5EF4-FFF2-40B4-BE49-F238E27FC236}">
                    <a16:creationId xmlns:a16="http://schemas.microsoft.com/office/drawing/2014/main" id="{98F24ED7-5467-A135-F252-D55355989354}"/>
                  </a:ext>
                </a:extLst>
              </p:cNvPr>
              <p:cNvSpPr>
                <a:spLocks noChangeShapeType="1"/>
              </p:cNvSpPr>
              <p:nvPr/>
            </p:nvSpPr>
            <p:spPr bwMode="auto">
              <a:xfrm>
                <a:off x="6415088" y="4918075"/>
                <a:ext cx="15875" cy="15875"/>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49" name="Line 426">
                <a:extLst>
                  <a:ext uri="{FF2B5EF4-FFF2-40B4-BE49-F238E27FC236}">
                    <a16:creationId xmlns:a16="http://schemas.microsoft.com/office/drawing/2014/main" id="{F2F8BC35-C451-4BF4-2D68-54C1F05AD07E}"/>
                  </a:ext>
                </a:extLst>
              </p:cNvPr>
              <p:cNvSpPr>
                <a:spLocks noChangeShapeType="1"/>
              </p:cNvSpPr>
              <p:nvPr/>
            </p:nvSpPr>
            <p:spPr bwMode="auto">
              <a:xfrm>
                <a:off x="6483350" y="4918075"/>
                <a:ext cx="14288" cy="15875"/>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0" name="Line 427">
                <a:extLst>
                  <a:ext uri="{FF2B5EF4-FFF2-40B4-BE49-F238E27FC236}">
                    <a16:creationId xmlns:a16="http://schemas.microsoft.com/office/drawing/2014/main" id="{DC3D3309-69D4-C94F-76F7-12498A2927BF}"/>
                  </a:ext>
                </a:extLst>
              </p:cNvPr>
              <p:cNvSpPr>
                <a:spLocks noChangeShapeType="1"/>
              </p:cNvSpPr>
              <p:nvPr/>
            </p:nvSpPr>
            <p:spPr bwMode="auto">
              <a:xfrm>
                <a:off x="6381750" y="4857750"/>
                <a:ext cx="14288" cy="15875"/>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1" name="Line 428">
                <a:extLst>
                  <a:ext uri="{FF2B5EF4-FFF2-40B4-BE49-F238E27FC236}">
                    <a16:creationId xmlns:a16="http://schemas.microsoft.com/office/drawing/2014/main" id="{ACDB962C-F906-A0D9-7BBD-900DE0FA6A4C}"/>
                  </a:ext>
                </a:extLst>
              </p:cNvPr>
              <p:cNvSpPr>
                <a:spLocks noChangeShapeType="1"/>
              </p:cNvSpPr>
              <p:nvPr/>
            </p:nvSpPr>
            <p:spPr bwMode="auto">
              <a:xfrm>
                <a:off x="6450013" y="4857750"/>
                <a:ext cx="14288" cy="15875"/>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2" name="Line 429">
                <a:extLst>
                  <a:ext uri="{FF2B5EF4-FFF2-40B4-BE49-F238E27FC236}">
                    <a16:creationId xmlns:a16="http://schemas.microsoft.com/office/drawing/2014/main" id="{09BDE29E-65E9-97DF-17FF-3CF31E0CAF7F}"/>
                  </a:ext>
                </a:extLst>
              </p:cNvPr>
              <p:cNvSpPr>
                <a:spLocks noChangeShapeType="1"/>
              </p:cNvSpPr>
              <p:nvPr/>
            </p:nvSpPr>
            <p:spPr bwMode="auto">
              <a:xfrm>
                <a:off x="6516688" y="4857750"/>
                <a:ext cx="15875" cy="15875"/>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3" name="Line 430">
                <a:extLst>
                  <a:ext uri="{FF2B5EF4-FFF2-40B4-BE49-F238E27FC236}">
                    <a16:creationId xmlns:a16="http://schemas.microsoft.com/office/drawing/2014/main" id="{4E420D16-9527-603A-8A02-0A57A24C2648}"/>
                  </a:ext>
                </a:extLst>
              </p:cNvPr>
              <p:cNvSpPr>
                <a:spLocks noChangeShapeType="1"/>
              </p:cNvSpPr>
              <p:nvPr/>
            </p:nvSpPr>
            <p:spPr bwMode="auto">
              <a:xfrm>
                <a:off x="6450013" y="4970463"/>
                <a:ext cx="14288" cy="15875"/>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155" name="Group 1154">
            <a:extLst>
              <a:ext uri="{FF2B5EF4-FFF2-40B4-BE49-F238E27FC236}">
                <a16:creationId xmlns:a16="http://schemas.microsoft.com/office/drawing/2014/main" id="{1EA1347C-E3E2-9A9D-B7EB-C335BB756A26}"/>
              </a:ext>
            </a:extLst>
          </p:cNvPr>
          <p:cNvGrpSpPr/>
          <p:nvPr/>
        </p:nvGrpSpPr>
        <p:grpSpPr>
          <a:xfrm>
            <a:off x="6442595" y="3259422"/>
            <a:ext cx="506689" cy="441610"/>
            <a:chOff x="5562601" y="2185989"/>
            <a:chExt cx="346075" cy="301625"/>
          </a:xfrm>
        </p:grpSpPr>
        <p:sp>
          <p:nvSpPr>
            <p:cNvPr id="1156" name="Freeform 91">
              <a:extLst>
                <a:ext uri="{FF2B5EF4-FFF2-40B4-BE49-F238E27FC236}">
                  <a16:creationId xmlns:a16="http://schemas.microsoft.com/office/drawing/2014/main" id="{A44CA78D-9D8A-651A-727A-4C76B9650F7B}"/>
                </a:ext>
              </a:extLst>
            </p:cNvPr>
            <p:cNvSpPr>
              <a:spLocks/>
            </p:cNvSpPr>
            <p:nvPr/>
          </p:nvSpPr>
          <p:spPr bwMode="auto">
            <a:xfrm>
              <a:off x="5803901" y="2352676"/>
              <a:ext cx="104775" cy="104775"/>
            </a:xfrm>
            <a:custGeom>
              <a:avLst/>
              <a:gdLst>
                <a:gd name="T0" fmla="*/ 0 w 28"/>
                <a:gd name="T1" fmla="*/ 0 h 28"/>
                <a:gd name="T2" fmla="*/ 18 w 28"/>
                <a:gd name="T3" fmla="*/ 0 h 28"/>
                <a:gd name="T4" fmla="*/ 28 w 28"/>
                <a:gd name="T5" fmla="*/ 16 h 28"/>
                <a:gd name="T6" fmla="*/ 28 w 28"/>
                <a:gd name="T7" fmla="*/ 22 h 28"/>
                <a:gd name="T8" fmla="*/ 28 w 28"/>
                <a:gd name="T9" fmla="*/ 28 h 28"/>
                <a:gd name="T10" fmla="*/ 18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0" y="0"/>
                  </a:moveTo>
                  <a:cubicBezTo>
                    <a:pt x="18" y="0"/>
                    <a:pt x="18" y="0"/>
                    <a:pt x="18" y="0"/>
                  </a:cubicBezTo>
                  <a:cubicBezTo>
                    <a:pt x="28" y="16"/>
                    <a:pt x="28" y="16"/>
                    <a:pt x="28" y="16"/>
                  </a:cubicBezTo>
                  <a:cubicBezTo>
                    <a:pt x="28" y="16"/>
                    <a:pt x="28" y="20"/>
                    <a:pt x="28" y="22"/>
                  </a:cubicBezTo>
                  <a:cubicBezTo>
                    <a:pt x="28" y="24"/>
                    <a:pt x="28" y="28"/>
                    <a:pt x="28" y="28"/>
                  </a:cubicBezTo>
                  <a:cubicBezTo>
                    <a:pt x="18" y="28"/>
                    <a:pt x="18" y="28"/>
                    <a:pt x="18" y="28"/>
                  </a:cubicBezTo>
                </a:path>
              </a:pathLst>
            </a:cu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7" name="Freeform 92">
              <a:extLst>
                <a:ext uri="{FF2B5EF4-FFF2-40B4-BE49-F238E27FC236}">
                  <a16:creationId xmlns:a16="http://schemas.microsoft.com/office/drawing/2014/main" id="{A483D282-510A-B90D-5174-473A14FBCB94}"/>
                </a:ext>
              </a:extLst>
            </p:cNvPr>
            <p:cNvSpPr>
              <a:spLocks/>
            </p:cNvSpPr>
            <p:nvPr/>
          </p:nvSpPr>
          <p:spPr bwMode="auto">
            <a:xfrm>
              <a:off x="5719763" y="2306639"/>
              <a:ext cx="84138" cy="150813"/>
            </a:xfrm>
            <a:custGeom>
              <a:avLst/>
              <a:gdLst>
                <a:gd name="T0" fmla="*/ 0 w 53"/>
                <a:gd name="T1" fmla="*/ 95 h 95"/>
                <a:gd name="T2" fmla="*/ 53 w 53"/>
                <a:gd name="T3" fmla="*/ 95 h 95"/>
                <a:gd name="T4" fmla="*/ 53 w 53"/>
                <a:gd name="T5" fmla="*/ 0 h 95"/>
                <a:gd name="T6" fmla="*/ 0 w 53"/>
                <a:gd name="T7" fmla="*/ 0 h 95"/>
              </a:gdLst>
              <a:ahLst/>
              <a:cxnLst>
                <a:cxn ang="0">
                  <a:pos x="T0" y="T1"/>
                </a:cxn>
                <a:cxn ang="0">
                  <a:pos x="T2" y="T3"/>
                </a:cxn>
                <a:cxn ang="0">
                  <a:pos x="T4" y="T5"/>
                </a:cxn>
                <a:cxn ang="0">
                  <a:pos x="T6" y="T7"/>
                </a:cxn>
              </a:cxnLst>
              <a:rect l="0" t="0" r="r" b="b"/>
              <a:pathLst>
                <a:path w="53" h="95">
                  <a:moveTo>
                    <a:pt x="0" y="95"/>
                  </a:moveTo>
                  <a:lnTo>
                    <a:pt x="53" y="95"/>
                  </a:lnTo>
                  <a:lnTo>
                    <a:pt x="53" y="0"/>
                  </a:lnTo>
                  <a:lnTo>
                    <a:pt x="0" y="0"/>
                  </a:lnTo>
                </a:path>
              </a:pathLst>
            </a:cu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8" name="Freeform 93">
              <a:extLst>
                <a:ext uri="{FF2B5EF4-FFF2-40B4-BE49-F238E27FC236}">
                  <a16:creationId xmlns:a16="http://schemas.microsoft.com/office/drawing/2014/main" id="{7D3496F7-7899-408B-1FAF-747ECCA5234E}"/>
                </a:ext>
              </a:extLst>
            </p:cNvPr>
            <p:cNvSpPr>
              <a:spLocks/>
            </p:cNvSpPr>
            <p:nvPr/>
          </p:nvSpPr>
          <p:spPr bwMode="auto">
            <a:xfrm>
              <a:off x="5637213" y="2344739"/>
              <a:ext cx="38100" cy="112713"/>
            </a:xfrm>
            <a:custGeom>
              <a:avLst/>
              <a:gdLst>
                <a:gd name="T0" fmla="*/ 0 w 24"/>
                <a:gd name="T1" fmla="*/ 0 h 71"/>
                <a:gd name="T2" fmla="*/ 0 w 24"/>
                <a:gd name="T3" fmla="*/ 71 h 71"/>
                <a:gd name="T4" fmla="*/ 24 w 24"/>
                <a:gd name="T5" fmla="*/ 71 h 71"/>
              </a:gdLst>
              <a:ahLst/>
              <a:cxnLst>
                <a:cxn ang="0">
                  <a:pos x="T0" y="T1"/>
                </a:cxn>
                <a:cxn ang="0">
                  <a:pos x="T2" y="T3"/>
                </a:cxn>
                <a:cxn ang="0">
                  <a:pos x="T4" y="T5"/>
                </a:cxn>
              </a:cxnLst>
              <a:rect l="0" t="0" r="r" b="b"/>
              <a:pathLst>
                <a:path w="24" h="71">
                  <a:moveTo>
                    <a:pt x="0" y="0"/>
                  </a:moveTo>
                  <a:lnTo>
                    <a:pt x="0" y="71"/>
                  </a:lnTo>
                  <a:lnTo>
                    <a:pt x="24" y="71"/>
                  </a:lnTo>
                </a:path>
              </a:pathLst>
            </a:cu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59" name="Oval 94">
              <a:extLst>
                <a:ext uri="{FF2B5EF4-FFF2-40B4-BE49-F238E27FC236}">
                  <a16:creationId xmlns:a16="http://schemas.microsoft.com/office/drawing/2014/main" id="{331212F7-A47D-EB5E-9E35-EFB5E2E3A8EF}"/>
                </a:ext>
              </a:extLst>
            </p:cNvPr>
            <p:cNvSpPr>
              <a:spLocks noChangeArrowheads="1"/>
            </p:cNvSpPr>
            <p:nvPr/>
          </p:nvSpPr>
          <p:spPr bwMode="auto">
            <a:xfrm>
              <a:off x="5826126" y="2443164"/>
              <a:ext cx="44450" cy="44450"/>
            </a:xfrm>
            <a:prstGeom prst="ellipse">
              <a:avLst/>
            </a:pr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0" name="Oval 95">
              <a:extLst>
                <a:ext uri="{FF2B5EF4-FFF2-40B4-BE49-F238E27FC236}">
                  <a16:creationId xmlns:a16="http://schemas.microsoft.com/office/drawing/2014/main" id="{55E79A5F-AB4C-645F-66C8-F5AE2985B3A9}"/>
                </a:ext>
              </a:extLst>
            </p:cNvPr>
            <p:cNvSpPr>
              <a:spLocks noChangeArrowheads="1"/>
            </p:cNvSpPr>
            <p:nvPr/>
          </p:nvSpPr>
          <p:spPr bwMode="auto">
            <a:xfrm>
              <a:off x="5675313" y="2443164"/>
              <a:ext cx="44450" cy="44450"/>
            </a:xfrm>
            <a:prstGeom prst="ellipse">
              <a:avLst/>
            </a:pr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1" name="Oval 96">
              <a:extLst>
                <a:ext uri="{FF2B5EF4-FFF2-40B4-BE49-F238E27FC236}">
                  <a16:creationId xmlns:a16="http://schemas.microsoft.com/office/drawing/2014/main" id="{EA5F9F25-F3FF-5ECA-1989-475F07AF98B8}"/>
                </a:ext>
              </a:extLst>
            </p:cNvPr>
            <p:cNvSpPr>
              <a:spLocks noChangeArrowheads="1"/>
            </p:cNvSpPr>
            <p:nvPr/>
          </p:nvSpPr>
          <p:spPr bwMode="auto">
            <a:xfrm>
              <a:off x="5562601" y="2185989"/>
              <a:ext cx="134938" cy="136525"/>
            </a:xfrm>
            <a:prstGeom prst="ellipse">
              <a:avLst/>
            </a:prstGeom>
            <a:noFill/>
            <a:ln w="15875"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2" name="Freeform 97">
              <a:extLst>
                <a:ext uri="{FF2B5EF4-FFF2-40B4-BE49-F238E27FC236}">
                  <a16:creationId xmlns:a16="http://schemas.microsoft.com/office/drawing/2014/main" id="{DFBAC466-B6BA-379C-4844-AB5F316470F1}"/>
                </a:ext>
              </a:extLst>
            </p:cNvPr>
            <p:cNvSpPr>
              <a:spLocks/>
            </p:cNvSpPr>
            <p:nvPr/>
          </p:nvSpPr>
          <p:spPr bwMode="auto">
            <a:xfrm>
              <a:off x="5622926" y="2216151"/>
              <a:ext cx="30163" cy="46038"/>
            </a:xfrm>
            <a:custGeom>
              <a:avLst/>
              <a:gdLst>
                <a:gd name="T0" fmla="*/ 0 w 19"/>
                <a:gd name="T1" fmla="*/ 0 h 29"/>
                <a:gd name="T2" fmla="*/ 0 w 19"/>
                <a:gd name="T3" fmla="*/ 29 h 29"/>
                <a:gd name="T4" fmla="*/ 19 w 19"/>
                <a:gd name="T5" fmla="*/ 29 h 29"/>
              </a:gdLst>
              <a:ahLst/>
              <a:cxnLst>
                <a:cxn ang="0">
                  <a:pos x="T0" y="T1"/>
                </a:cxn>
                <a:cxn ang="0">
                  <a:pos x="T2" y="T3"/>
                </a:cxn>
                <a:cxn ang="0">
                  <a:pos x="T4" y="T5"/>
                </a:cxn>
              </a:cxnLst>
              <a:rect l="0" t="0" r="r" b="b"/>
              <a:pathLst>
                <a:path w="19" h="29">
                  <a:moveTo>
                    <a:pt x="0" y="0"/>
                  </a:moveTo>
                  <a:lnTo>
                    <a:pt x="0" y="29"/>
                  </a:lnTo>
                  <a:lnTo>
                    <a:pt x="19" y="29"/>
                  </a:lnTo>
                </a:path>
              </a:pathLst>
            </a:custGeom>
            <a:noFill/>
            <a:ln w="15875"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3" name="Line 98">
              <a:extLst>
                <a:ext uri="{FF2B5EF4-FFF2-40B4-BE49-F238E27FC236}">
                  <a16:creationId xmlns:a16="http://schemas.microsoft.com/office/drawing/2014/main" id="{9C1DF9DC-D9B6-2579-543E-7A51C0B494C1}"/>
                </a:ext>
              </a:extLst>
            </p:cNvPr>
            <p:cNvSpPr>
              <a:spLocks noChangeShapeType="1"/>
            </p:cNvSpPr>
            <p:nvPr/>
          </p:nvSpPr>
          <p:spPr bwMode="auto">
            <a:xfrm>
              <a:off x="5562601" y="2382839"/>
              <a:ext cx="44450" cy="0"/>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4" name="Line 99">
              <a:extLst>
                <a:ext uri="{FF2B5EF4-FFF2-40B4-BE49-F238E27FC236}">
                  <a16:creationId xmlns:a16="http://schemas.microsoft.com/office/drawing/2014/main" id="{EEE35CB8-54C2-32AC-D710-8E25151B0FD6}"/>
                </a:ext>
              </a:extLst>
            </p:cNvPr>
            <p:cNvSpPr>
              <a:spLocks noChangeShapeType="1"/>
            </p:cNvSpPr>
            <p:nvPr/>
          </p:nvSpPr>
          <p:spPr bwMode="auto">
            <a:xfrm>
              <a:off x="5584826" y="2413001"/>
              <a:ext cx="22225" cy="0"/>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5" name="Line 100">
              <a:extLst>
                <a:ext uri="{FF2B5EF4-FFF2-40B4-BE49-F238E27FC236}">
                  <a16:creationId xmlns:a16="http://schemas.microsoft.com/office/drawing/2014/main" id="{246EB1F2-2E66-B9E0-7D2A-1C26B6CC46F8}"/>
                </a:ext>
              </a:extLst>
            </p:cNvPr>
            <p:cNvSpPr>
              <a:spLocks noChangeShapeType="1"/>
            </p:cNvSpPr>
            <p:nvPr/>
          </p:nvSpPr>
          <p:spPr bwMode="auto">
            <a:xfrm>
              <a:off x="5600701" y="2443164"/>
              <a:ext cx="6350" cy="0"/>
            </a:xfrm>
            <a:prstGeom prst="line">
              <a:avLst/>
            </a:prstGeom>
            <a:noFill/>
            <a:ln w="15875"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6" name="Line 101">
              <a:extLst>
                <a:ext uri="{FF2B5EF4-FFF2-40B4-BE49-F238E27FC236}">
                  <a16:creationId xmlns:a16="http://schemas.microsoft.com/office/drawing/2014/main" id="{4C0FD4AC-C2ED-1F2B-9FAA-55DE15D1ED99}"/>
                </a:ext>
              </a:extLst>
            </p:cNvPr>
            <p:cNvSpPr>
              <a:spLocks noChangeShapeType="1"/>
            </p:cNvSpPr>
            <p:nvPr/>
          </p:nvSpPr>
          <p:spPr bwMode="auto">
            <a:xfrm>
              <a:off x="5803901" y="2413001"/>
              <a:ext cx="100013" cy="0"/>
            </a:xfrm>
            <a:prstGeom prst="line">
              <a:avLst/>
            </a:prstGeom>
            <a:noFill/>
            <a:ln w="15875" cap="flat">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7" name="Line 102">
              <a:extLst>
                <a:ext uri="{FF2B5EF4-FFF2-40B4-BE49-F238E27FC236}">
                  <a16:creationId xmlns:a16="http://schemas.microsoft.com/office/drawing/2014/main" id="{C044CD33-D143-78C9-D9C7-2B5999A82A82}"/>
                </a:ext>
              </a:extLst>
            </p:cNvPr>
            <p:cNvSpPr>
              <a:spLocks noChangeShapeType="1"/>
            </p:cNvSpPr>
            <p:nvPr/>
          </p:nvSpPr>
          <p:spPr bwMode="auto">
            <a:xfrm>
              <a:off x="5803901" y="2457451"/>
              <a:ext cx="0" cy="0"/>
            </a:xfrm>
            <a:prstGeom prst="line">
              <a:avLst/>
            </a:prstGeom>
            <a:noFill/>
            <a:ln w="15875" cap="flat">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168" name="Line 103">
              <a:extLst>
                <a:ext uri="{FF2B5EF4-FFF2-40B4-BE49-F238E27FC236}">
                  <a16:creationId xmlns:a16="http://schemas.microsoft.com/office/drawing/2014/main" id="{C8D73069-A15F-A808-8A2A-E80FC27136F9}"/>
                </a:ext>
              </a:extLst>
            </p:cNvPr>
            <p:cNvSpPr>
              <a:spLocks noChangeShapeType="1"/>
            </p:cNvSpPr>
            <p:nvPr/>
          </p:nvSpPr>
          <p:spPr bwMode="auto">
            <a:xfrm>
              <a:off x="5803901" y="2457451"/>
              <a:ext cx="25400" cy="0"/>
            </a:xfrm>
            <a:prstGeom prst="line">
              <a:avLst/>
            </a:prstGeom>
            <a:noFill/>
            <a:ln w="15875" cap="flat">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pic>
        <p:nvPicPr>
          <p:cNvPr id="2" name="Picture 2">
            <a:extLst>
              <a:ext uri="{FF2B5EF4-FFF2-40B4-BE49-F238E27FC236}">
                <a16:creationId xmlns:a16="http://schemas.microsoft.com/office/drawing/2014/main" id="{C422A193-9FF0-2AC7-D34F-FC3AE09F6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9433" y="1998485"/>
            <a:ext cx="3258395" cy="23685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900AFDF-AB92-1A32-B589-5A91785740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Tree>
    <p:extLst>
      <p:ext uri="{BB962C8B-B14F-4D97-AF65-F5344CB8AC3E}">
        <p14:creationId xmlns:p14="http://schemas.microsoft.com/office/powerpoint/2010/main" val="2006404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6D40-2227-5A32-2A3A-5367E3465D7A}"/>
              </a:ext>
            </a:extLst>
          </p:cNvPr>
          <p:cNvSpPr>
            <a:spLocks noGrp="1"/>
          </p:cNvSpPr>
          <p:nvPr>
            <p:ph type="title"/>
          </p:nvPr>
        </p:nvSpPr>
        <p:spPr/>
        <p:txBody>
          <a:bodyPr/>
          <a:lstStyle/>
          <a:p>
            <a:pPr algn="ctr"/>
            <a:r>
              <a:rPr lang="en-IN" dirty="0"/>
              <a:t>How It works 🤷‍♀️??</a:t>
            </a:r>
          </a:p>
        </p:txBody>
      </p:sp>
      <p:sp>
        <p:nvSpPr>
          <p:cNvPr id="3" name="Content Placeholder 2">
            <a:extLst>
              <a:ext uri="{FF2B5EF4-FFF2-40B4-BE49-F238E27FC236}">
                <a16:creationId xmlns:a16="http://schemas.microsoft.com/office/drawing/2014/main" id="{0F1B1388-B0F2-1A37-43AC-5B7DE036CCE5}"/>
              </a:ext>
            </a:extLst>
          </p:cNvPr>
          <p:cNvSpPr>
            <a:spLocks noGrp="1"/>
          </p:cNvSpPr>
          <p:nvPr>
            <p:ph idx="1"/>
          </p:nvPr>
        </p:nvSpPr>
        <p:spPr/>
        <p:txBody>
          <a:bodyPr/>
          <a:lstStyle/>
          <a:p>
            <a:pPr marL="0" indent="0">
              <a:buNone/>
            </a:pPr>
            <a:r>
              <a:rPr lang="en-IN" dirty="0"/>
              <a:t> </a:t>
            </a:r>
          </a:p>
        </p:txBody>
      </p:sp>
      <p:pic>
        <p:nvPicPr>
          <p:cNvPr id="4" name="Picture 3">
            <a:extLst>
              <a:ext uri="{FF2B5EF4-FFF2-40B4-BE49-F238E27FC236}">
                <a16:creationId xmlns:a16="http://schemas.microsoft.com/office/drawing/2014/main" id="{0A14F236-D851-DF2D-5912-92331013DF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pic>
        <p:nvPicPr>
          <p:cNvPr id="6" name="Picture 5">
            <a:extLst>
              <a:ext uri="{FF2B5EF4-FFF2-40B4-BE49-F238E27FC236}">
                <a16:creationId xmlns:a16="http://schemas.microsoft.com/office/drawing/2014/main" id="{ABF86A97-F326-A23D-F5F0-856D793AF0F9}"/>
              </a:ext>
            </a:extLst>
          </p:cNvPr>
          <p:cNvPicPr>
            <a:picLocks noChangeAspect="1"/>
          </p:cNvPicPr>
          <p:nvPr/>
        </p:nvPicPr>
        <p:blipFill>
          <a:blip r:embed="rId3"/>
          <a:stretch>
            <a:fillRect/>
          </a:stretch>
        </p:blipFill>
        <p:spPr>
          <a:xfrm>
            <a:off x="2590014" y="1082883"/>
            <a:ext cx="6234071" cy="5416604"/>
          </a:xfrm>
          <a:prstGeom prst="rect">
            <a:avLst/>
          </a:prstGeom>
        </p:spPr>
      </p:pic>
    </p:spTree>
    <p:extLst>
      <p:ext uri="{BB962C8B-B14F-4D97-AF65-F5344CB8AC3E}">
        <p14:creationId xmlns:p14="http://schemas.microsoft.com/office/powerpoint/2010/main" val="3081281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 name="Rectangle 1057">
            <a:extLst>
              <a:ext uri="{FF2B5EF4-FFF2-40B4-BE49-F238E27FC236}">
                <a16:creationId xmlns:a16="http://schemas.microsoft.com/office/drawing/2014/main" id="{7AA424D8-1F4F-B0E5-7F63-47DF3F78BB9E}"/>
              </a:ext>
            </a:extLst>
          </p:cNvPr>
          <p:cNvSpPr/>
          <p:nvPr/>
        </p:nvSpPr>
        <p:spPr>
          <a:xfrm>
            <a:off x="0" y="3371430"/>
            <a:ext cx="7403024" cy="716631"/>
          </a:xfrm>
          <a:prstGeom prst="rect">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Freeform: Shape 1053">
            <a:extLst>
              <a:ext uri="{FF2B5EF4-FFF2-40B4-BE49-F238E27FC236}">
                <a16:creationId xmlns:a16="http://schemas.microsoft.com/office/drawing/2014/main" id="{07E39AC0-4294-659E-F3AC-D94B7199CB83}"/>
              </a:ext>
            </a:extLst>
          </p:cNvPr>
          <p:cNvSpPr/>
          <p:nvPr/>
        </p:nvSpPr>
        <p:spPr>
          <a:xfrm>
            <a:off x="8076682" y="1"/>
            <a:ext cx="4115318" cy="4636991"/>
          </a:xfrm>
          <a:custGeom>
            <a:avLst/>
            <a:gdLst>
              <a:gd name="connsiteX0" fmla="*/ 426613 w 4115318"/>
              <a:gd name="connsiteY0" fmla="*/ 0 h 4636991"/>
              <a:gd name="connsiteX1" fmla="*/ 4115318 w 4115318"/>
              <a:gd name="connsiteY1" fmla="*/ 0 h 4636991"/>
              <a:gd name="connsiteX2" fmla="*/ 4115318 w 4115318"/>
              <a:gd name="connsiteY2" fmla="*/ 4454325 h 4636991"/>
              <a:gd name="connsiteX3" fmla="*/ 3994428 w 4115318"/>
              <a:gd name="connsiteY3" fmla="*/ 4498571 h 4636991"/>
              <a:gd name="connsiteX4" fmla="*/ 3078867 w 4115318"/>
              <a:gd name="connsiteY4" fmla="*/ 4636991 h 4636991"/>
              <a:gd name="connsiteX5" fmla="*/ 0 w 4115318"/>
              <a:gd name="connsiteY5" fmla="*/ 1558123 h 4636991"/>
              <a:gd name="connsiteX6" fmla="*/ 371602 w 4115318"/>
              <a:gd name="connsiteY6" fmla="*/ 90552 h 463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5318" h="4636991">
                <a:moveTo>
                  <a:pt x="426613" y="0"/>
                </a:moveTo>
                <a:lnTo>
                  <a:pt x="4115318" y="0"/>
                </a:lnTo>
                <a:lnTo>
                  <a:pt x="4115318" y="4454325"/>
                </a:lnTo>
                <a:lnTo>
                  <a:pt x="3994428" y="4498571"/>
                </a:lnTo>
                <a:cubicBezTo>
                  <a:pt x="3705203" y="4588530"/>
                  <a:pt x="3397694" y="4636991"/>
                  <a:pt x="3078867" y="4636991"/>
                </a:cubicBezTo>
                <a:cubicBezTo>
                  <a:pt x="1378455" y="4636991"/>
                  <a:pt x="0" y="3258535"/>
                  <a:pt x="0" y="1558123"/>
                </a:cubicBezTo>
                <a:cubicBezTo>
                  <a:pt x="0" y="1026744"/>
                  <a:pt x="134614" y="526807"/>
                  <a:pt x="371602" y="90552"/>
                </a:cubicBezTo>
                <a:close/>
              </a:path>
            </a:pathLst>
          </a:custGeom>
          <a:gradFill>
            <a:gsLst>
              <a:gs pos="0">
                <a:schemeClr val="bg1">
                  <a:alpha val="61000"/>
                </a:schemeClr>
              </a:gs>
              <a:gs pos="100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1" name="Freeform: Shape 1050">
            <a:extLst>
              <a:ext uri="{FF2B5EF4-FFF2-40B4-BE49-F238E27FC236}">
                <a16:creationId xmlns:a16="http://schemas.microsoft.com/office/drawing/2014/main" id="{080A8FDD-E3D7-9DE1-DED3-A5EBD837A933}"/>
              </a:ext>
            </a:extLst>
          </p:cNvPr>
          <p:cNvSpPr/>
          <p:nvPr/>
        </p:nvSpPr>
        <p:spPr>
          <a:xfrm>
            <a:off x="8455550" y="1"/>
            <a:ext cx="3736451" cy="4258123"/>
          </a:xfrm>
          <a:custGeom>
            <a:avLst/>
            <a:gdLst>
              <a:gd name="connsiteX0" fmla="*/ 497406 w 3736451"/>
              <a:gd name="connsiteY0" fmla="*/ 0 h 4258123"/>
              <a:gd name="connsiteX1" fmla="*/ 3736451 w 3736451"/>
              <a:gd name="connsiteY1" fmla="*/ 0 h 4258123"/>
              <a:gd name="connsiteX2" fmla="*/ 3736451 w 3736451"/>
              <a:gd name="connsiteY2" fmla="*/ 4051255 h 4258123"/>
              <a:gd name="connsiteX3" fmla="*/ 3502898 w 3736451"/>
              <a:gd name="connsiteY3" fmla="*/ 4136736 h 4258123"/>
              <a:gd name="connsiteX4" fmla="*/ 2700000 w 3736451"/>
              <a:gd name="connsiteY4" fmla="*/ 4258123 h 4258123"/>
              <a:gd name="connsiteX5" fmla="*/ 0 w 3736451"/>
              <a:gd name="connsiteY5" fmla="*/ 1558123 h 4258123"/>
              <a:gd name="connsiteX6" fmla="*/ 461118 w 3736451"/>
              <a:gd name="connsiteY6" fmla="*/ 48527 h 425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6451" h="4258123">
                <a:moveTo>
                  <a:pt x="497406" y="0"/>
                </a:moveTo>
                <a:lnTo>
                  <a:pt x="3736451" y="0"/>
                </a:lnTo>
                <a:lnTo>
                  <a:pt x="3736451" y="4051255"/>
                </a:lnTo>
                <a:lnTo>
                  <a:pt x="3502898" y="4136736"/>
                </a:lnTo>
                <a:cubicBezTo>
                  <a:pt x="3249263" y="4215625"/>
                  <a:pt x="2979594" y="4258123"/>
                  <a:pt x="2700000" y="4258123"/>
                </a:cubicBezTo>
                <a:cubicBezTo>
                  <a:pt x="1208831" y="4258123"/>
                  <a:pt x="0" y="3049292"/>
                  <a:pt x="0" y="1558123"/>
                </a:cubicBezTo>
                <a:cubicBezTo>
                  <a:pt x="0" y="998935"/>
                  <a:pt x="169992" y="479450"/>
                  <a:pt x="461118" y="48527"/>
                </a:cubicBezTo>
                <a:close/>
              </a:path>
            </a:pathLst>
          </a:custGeom>
          <a:gradFill>
            <a:gsLst>
              <a:gs pos="0">
                <a:schemeClr val="bg1">
                  <a:alpha val="61000"/>
                </a:schemeClr>
              </a:gs>
              <a:gs pos="100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Single Corner Rounded 18">
            <a:extLst>
              <a:ext uri="{FF2B5EF4-FFF2-40B4-BE49-F238E27FC236}">
                <a16:creationId xmlns:a16="http://schemas.microsoft.com/office/drawing/2014/main" id="{8FA4EB1F-F417-49FD-5B37-7346FB843F38}"/>
              </a:ext>
            </a:extLst>
          </p:cNvPr>
          <p:cNvSpPr/>
          <p:nvPr/>
        </p:nvSpPr>
        <p:spPr>
          <a:xfrm flipV="1">
            <a:off x="1" y="-3"/>
            <a:ext cx="6096000" cy="3401586"/>
          </a:xfrm>
          <a:prstGeom prst="round1Rect">
            <a:avLst>
              <a:gd name="adj" fmla="val 3099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1CD680FD-A736-53B3-6019-DEBC66375DC9}"/>
              </a:ext>
            </a:extLst>
          </p:cNvPr>
          <p:cNvSpPr/>
          <p:nvPr/>
        </p:nvSpPr>
        <p:spPr>
          <a:xfrm>
            <a:off x="211980" y="972986"/>
            <a:ext cx="11522076" cy="4949941"/>
          </a:xfrm>
          <a:prstGeom prst="roundRect">
            <a:avLst>
              <a:gd name="adj" fmla="val 5435"/>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48">
            <a:extLst>
              <a:ext uri="{FF2B5EF4-FFF2-40B4-BE49-F238E27FC236}">
                <a16:creationId xmlns:a16="http://schemas.microsoft.com/office/drawing/2014/main" id="{D1649CB8-5132-07A5-2820-578FE0329DCD}"/>
              </a:ext>
            </a:extLst>
          </p:cNvPr>
          <p:cNvSpPr>
            <a:spLocks noGrp="1"/>
          </p:cNvSpPr>
          <p:nvPr>
            <p:ph type="title"/>
          </p:nvPr>
        </p:nvSpPr>
        <p:spPr>
          <a:xfrm>
            <a:off x="334963" y="365126"/>
            <a:ext cx="11522075" cy="519778"/>
          </a:xfrm>
        </p:spPr>
        <p:txBody>
          <a:bodyPr>
            <a:normAutofit fontScale="90000"/>
          </a:bodyPr>
          <a:lstStyle/>
          <a:p>
            <a:r>
              <a:rPr lang="en-US" b="1" dirty="0">
                <a:solidFill>
                  <a:srgbClr val="E6555D"/>
                </a:solidFill>
                <a:cs typeface="Arial" panose="020B0604020202020204" pitchFamily="34" charset="0"/>
              </a:rPr>
              <a:t>Tool and Technologies </a:t>
            </a:r>
          </a:p>
        </p:txBody>
      </p:sp>
      <p:sp>
        <p:nvSpPr>
          <p:cNvPr id="32" name="Rectangle: Top Corners Rounded 31">
            <a:extLst>
              <a:ext uri="{FF2B5EF4-FFF2-40B4-BE49-F238E27FC236}">
                <a16:creationId xmlns:a16="http://schemas.microsoft.com/office/drawing/2014/main" id="{58854E81-530F-EE5C-AB20-87BC9EE1C58A}"/>
              </a:ext>
            </a:extLst>
          </p:cNvPr>
          <p:cNvSpPr/>
          <p:nvPr/>
        </p:nvSpPr>
        <p:spPr>
          <a:xfrm rot="5400000">
            <a:off x="-148195" y="6463700"/>
            <a:ext cx="382634" cy="86244"/>
          </a:xfrm>
          <a:prstGeom prst="round2SameRect">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1" name="Slide Number Placeholder 5">
            <a:extLst>
              <a:ext uri="{FF2B5EF4-FFF2-40B4-BE49-F238E27FC236}">
                <a16:creationId xmlns:a16="http://schemas.microsoft.com/office/drawing/2014/main" id="{5CD3B57C-9199-BA9E-2B31-662E4FB523BB}"/>
              </a:ext>
            </a:extLst>
          </p:cNvPr>
          <p:cNvSpPr>
            <a:spLocks noGrp="1"/>
          </p:cNvSpPr>
          <p:nvPr>
            <p:ph type="sldNum" sz="quarter" idx="12"/>
          </p:nvPr>
        </p:nvSpPr>
        <p:spPr>
          <a:xfrm>
            <a:off x="10712245" y="6324260"/>
            <a:ext cx="353962" cy="365125"/>
          </a:xfrm>
        </p:spPr>
        <p:txBody>
          <a:bodyPr lIns="0" tIns="0" rIns="0" bIns="0"/>
          <a:lstStyle>
            <a:lvl1pPr algn="ctr">
              <a:defRPr sz="105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C54987AA-9D49-44A8-9116-5F9A0C5AAFC3}" type="slidenum">
              <a:rPr kumimoji="0" lang="en-US" sz="105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50" b="1" i="0" u="none" strike="noStrike" kern="1200" cap="none" spc="0" normalizeH="0" baseline="0" noProof="0">
              <a:ln>
                <a:noFill/>
              </a:ln>
              <a:solidFill>
                <a:prstClr val="white"/>
              </a:solidFill>
              <a:effectLst/>
              <a:uLnTx/>
              <a:uFillTx/>
              <a:latin typeface="Segoe UI"/>
              <a:ea typeface="+mn-ea"/>
              <a:cs typeface="+mn-cs"/>
            </a:endParaRPr>
          </a:p>
        </p:txBody>
      </p:sp>
      <p:sp>
        <p:nvSpPr>
          <p:cNvPr id="27" name="Rectangle: Top Corners Rounded 26">
            <a:extLst>
              <a:ext uri="{FF2B5EF4-FFF2-40B4-BE49-F238E27FC236}">
                <a16:creationId xmlns:a16="http://schemas.microsoft.com/office/drawing/2014/main" id="{BE73EA7A-207E-F52F-93FA-216CFDC482A3}"/>
              </a:ext>
            </a:extLst>
          </p:cNvPr>
          <p:cNvSpPr/>
          <p:nvPr/>
        </p:nvSpPr>
        <p:spPr>
          <a:xfrm rot="16200000">
            <a:off x="11344730" y="5897656"/>
            <a:ext cx="476206" cy="1218334"/>
          </a:xfrm>
          <a:prstGeom prst="round2SameRect">
            <a:avLst>
              <a:gd name="adj1" fmla="val 50000"/>
              <a:gd name="adj2" fmla="val 0"/>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Oval 27">
            <a:extLst>
              <a:ext uri="{FF2B5EF4-FFF2-40B4-BE49-F238E27FC236}">
                <a16:creationId xmlns:a16="http://schemas.microsoft.com/office/drawing/2014/main" id="{B2EACB12-7B3D-AD87-838B-65287478A969}"/>
              </a:ext>
            </a:extLst>
          </p:cNvPr>
          <p:cNvSpPr/>
          <p:nvPr/>
        </p:nvSpPr>
        <p:spPr>
          <a:xfrm>
            <a:off x="10697497" y="6315093"/>
            <a:ext cx="383458" cy="383458"/>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Slide Number Placeholder 5">
            <a:extLst>
              <a:ext uri="{FF2B5EF4-FFF2-40B4-BE49-F238E27FC236}">
                <a16:creationId xmlns:a16="http://schemas.microsoft.com/office/drawing/2014/main" id="{B98AD1FB-1434-61F9-46BE-E2A8815ABB71}"/>
              </a:ext>
            </a:extLst>
          </p:cNvPr>
          <p:cNvSpPr txBox="1">
            <a:spLocks/>
          </p:cNvSpPr>
          <p:nvPr/>
        </p:nvSpPr>
        <p:spPr>
          <a:xfrm>
            <a:off x="10712245" y="6324260"/>
            <a:ext cx="353962" cy="365125"/>
          </a:xfrm>
          <a:prstGeom prst="rect">
            <a:avLst/>
          </a:prstGeom>
        </p:spPr>
        <p:txBody>
          <a:bodyPr vert="horz" lIns="0" tIns="0" rIns="0" bIns="0" rtlCol="0" anchor="ctr"/>
          <a:lstStyle>
            <a:defPPr>
              <a:defRPr lang="en-US"/>
            </a:defPPr>
            <a:lvl1pPr marL="0" algn="ctr" defTabSz="914400" rtl="0" eaLnBrk="1" latinLnBrk="0" hangingPunct="1">
              <a:defRPr sz="10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54987AA-9D49-44A8-9116-5F9A0C5AAFC3}" type="slidenum">
              <a:rPr kumimoji="0" lang="en-US" sz="105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50" b="1" i="0" u="none" strike="noStrike" kern="1200" cap="none" spc="0" normalizeH="0" baseline="0" noProof="0">
              <a:ln>
                <a:noFill/>
              </a:ln>
              <a:solidFill>
                <a:prstClr val="white"/>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02FE3407-51C8-8425-0A19-C0B704CE1B9C}"/>
              </a:ext>
            </a:extLst>
          </p:cNvPr>
          <p:cNvCxnSpPr>
            <a:cxnSpLocks/>
          </p:cNvCxnSpPr>
          <p:nvPr/>
        </p:nvCxnSpPr>
        <p:spPr>
          <a:xfrm>
            <a:off x="3554392" y="6506822"/>
            <a:ext cx="7259256" cy="0"/>
          </a:xfrm>
          <a:prstGeom prst="line">
            <a:avLst/>
          </a:prstGeom>
          <a:ln w="15875">
            <a:solidFill>
              <a:srgbClr val="E6555D"/>
            </a:solidFill>
            <a:headEnd type="ova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0761FD80-1983-7A8D-39FA-3FD5B8A40F6A}"/>
              </a:ext>
            </a:extLst>
          </p:cNvPr>
          <p:cNvSpPr/>
          <p:nvPr/>
        </p:nvSpPr>
        <p:spPr>
          <a:xfrm>
            <a:off x="736509" y="5086332"/>
            <a:ext cx="3470787" cy="476206"/>
          </a:xfrm>
          <a:prstGeom prst="roundRect">
            <a:avLst>
              <a:gd name="adj" fmla="val 50000"/>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Front-end Frameworks</a:t>
            </a:r>
          </a:p>
        </p:txBody>
      </p:sp>
      <p:sp>
        <p:nvSpPr>
          <p:cNvPr id="35" name="Rectangle 34">
            <a:extLst>
              <a:ext uri="{FF2B5EF4-FFF2-40B4-BE49-F238E27FC236}">
                <a16:creationId xmlns:a16="http://schemas.microsoft.com/office/drawing/2014/main" id="{9DB0019C-8422-0039-6EB8-792E593A66F4}"/>
              </a:ext>
            </a:extLst>
          </p:cNvPr>
          <p:cNvSpPr/>
          <p:nvPr/>
        </p:nvSpPr>
        <p:spPr>
          <a:xfrm>
            <a:off x="580102" y="1936955"/>
            <a:ext cx="3063172" cy="46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endParaRPr>
          </a:p>
        </p:txBody>
      </p:sp>
      <p:sp>
        <p:nvSpPr>
          <p:cNvPr id="36" name="Rectangle 35">
            <a:extLst>
              <a:ext uri="{FF2B5EF4-FFF2-40B4-BE49-F238E27FC236}">
                <a16:creationId xmlns:a16="http://schemas.microsoft.com/office/drawing/2014/main" id="{CD687C74-8A30-46D3-DB6E-C3EBC39571EC}"/>
              </a:ext>
            </a:extLst>
          </p:cNvPr>
          <p:cNvSpPr/>
          <p:nvPr/>
        </p:nvSpPr>
        <p:spPr>
          <a:xfrm>
            <a:off x="580102" y="3202031"/>
            <a:ext cx="3063172" cy="46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endParaRPr>
          </a:p>
        </p:txBody>
      </p:sp>
      <p:sp>
        <p:nvSpPr>
          <p:cNvPr id="37" name="Rectangle 36">
            <a:extLst>
              <a:ext uri="{FF2B5EF4-FFF2-40B4-BE49-F238E27FC236}">
                <a16:creationId xmlns:a16="http://schemas.microsoft.com/office/drawing/2014/main" id="{9A4A2F72-6114-5AA1-C3EC-4FB8EB53163D}"/>
              </a:ext>
            </a:extLst>
          </p:cNvPr>
          <p:cNvSpPr/>
          <p:nvPr/>
        </p:nvSpPr>
        <p:spPr>
          <a:xfrm>
            <a:off x="580102" y="4467106"/>
            <a:ext cx="3063172" cy="46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bg1"/>
              </a:solidFill>
              <a:effectLst/>
              <a:uLnTx/>
              <a:uFillTx/>
              <a:latin typeface="+mj-lt"/>
              <a:ea typeface="+mn-ea"/>
              <a:cs typeface="Arial" panose="020B0604020202020204" pitchFamily="34" charset="0"/>
            </a:endParaRPr>
          </a:p>
        </p:txBody>
      </p:sp>
      <p:grpSp>
        <p:nvGrpSpPr>
          <p:cNvPr id="47" name="Group 46">
            <a:extLst>
              <a:ext uri="{FF2B5EF4-FFF2-40B4-BE49-F238E27FC236}">
                <a16:creationId xmlns:a16="http://schemas.microsoft.com/office/drawing/2014/main" id="{5ED8A4E8-D7A0-DDEC-3862-36E5D6DCECF6}"/>
              </a:ext>
            </a:extLst>
          </p:cNvPr>
          <p:cNvGrpSpPr/>
          <p:nvPr/>
        </p:nvGrpSpPr>
        <p:grpSpPr>
          <a:xfrm>
            <a:off x="11611073" y="1417007"/>
            <a:ext cx="174527" cy="4640902"/>
            <a:chOff x="11611073" y="4013200"/>
            <a:chExt cx="174527" cy="1968500"/>
          </a:xfrm>
        </p:grpSpPr>
        <p:sp>
          <p:nvSpPr>
            <p:cNvPr id="45" name="Rectangle 44">
              <a:extLst>
                <a:ext uri="{FF2B5EF4-FFF2-40B4-BE49-F238E27FC236}">
                  <a16:creationId xmlns:a16="http://schemas.microsoft.com/office/drawing/2014/main" id="{105021A5-0EE6-D8DE-E1AA-C347BA6F1AB1}"/>
                </a:ext>
              </a:extLst>
            </p:cNvPr>
            <p:cNvSpPr/>
            <p:nvPr/>
          </p:nvSpPr>
          <p:spPr>
            <a:xfrm>
              <a:off x="11611073" y="4203700"/>
              <a:ext cx="99915" cy="1686359"/>
            </a:xfrm>
            <a:prstGeom prst="rect">
              <a:avLst/>
            </a:prstGeom>
            <a:solidFill>
              <a:schemeClr val="bg1"/>
            </a:solidFill>
            <a:ln>
              <a:noFill/>
            </a:ln>
            <a:effectLst>
              <a:outerShdw blurRad="127000" dist="635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114B0EA-EC01-C371-3CC6-D9BA2E575C7D}"/>
                </a:ext>
              </a:extLst>
            </p:cNvPr>
            <p:cNvSpPr/>
            <p:nvPr/>
          </p:nvSpPr>
          <p:spPr>
            <a:xfrm>
              <a:off x="11611073" y="4013200"/>
              <a:ext cx="174527" cy="1968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484F1EAE-4AA2-97C2-D9A6-BADC33DCEA6F}"/>
              </a:ext>
            </a:extLst>
          </p:cNvPr>
          <p:cNvSpPr/>
          <p:nvPr/>
        </p:nvSpPr>
        <p:spPr>
          <a:xfrm>
            <a:off x="9442080" y="2138513"/>
            <a:ext cx="2022333" cy="463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mj-lt"/>
                <a:ea typeface="+mn-ea"/>
                <a:cs typeface="Arial" panose="020B0604020202020204" pitchFamily="34" charset="0"/>
              </a:rPr>
              <a:t>North America</a:t>
            </a:r>
          </a:p>
        </p:txBody>
      </p:sp>
      <p:sp>
        <p:nvSpPr>
          <p:cNvPr id="54" name="Rectangle 53">
            <a:extLst>
              <a:ext uri="{FF2B5EF4-FFF2-40B4-BE49-F238E27FC236}">
                <a16:creationId xmlns:a16="http://schemas.microsoft.com/office/drawing/2014/main" id="{21C60687-7960-A7F2-9F8B-00DB437A6184}"/>
              </a:ext>
            </a:extLst>
          </p:cNvPr>
          <p:cNvSpPr/>
          <p:nvPr/>
        </p:nvSpPr>
        <p:spPr>
          <a:xfrm>
            <a:off x="8643270" y="4164343"/>
            <a:ext cx="1710493"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mj-lt"/>
                <a:ea typeface="+mn-ea"/>
                <a:cs typeface="Arial" panose="020B0604020202020204" pitchFamily="34" charset="0"/>
              </a:rPr>
              <a:t>Lorem ipsum dolor sit</a:t>
            </a:r>
          </a:p>
        </p:txBody>
      </p:sp>
      <p:cxnSp>
        <p:nvCxnSpPr>
          <p:cNvPr id="59" name="Straight Connector 58">
            <a:extLst>
              <a:ext uri="{FF2B5EF4-FFF2-40B4-BE49-F238E27FC236}">
                <a16:creationId xmlns:a16="http://schemas.microsoft.com/office/drawing/2014/main" id="{2C335C46-7434-279D-E8E9-48697335019A}"/>
              </a:ext>
            </a:extLst>
          </p:cNvPr>
          <p:cNvCxnSpPr>
            <a:cxnSpLocks/>
          </p:cNvCxnSpPr>
          <p:nvPr/>
        </p:nvCxnSpPr>
        <p:spPr>
          <a:xfrm>
            <a:off x="4004474" y="1702199"/>
            <a:ext cx="1968544" cy="0"/>
          </a:xfrm>
          <a:prstGeom prst="straightConnector1">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74125B4A-BD87-2D40-E78E-17A5AE09B3E2}"/>
              </a:ext>
            </a:extLst>
          </p:cNvPr>
          <p:cNvSpPr/>
          <p:nvPr/>
        </p:nvSpPr>
        <p:spPr>
          <a:xfrm>
            <a:off x="483379" y="1462699"/>
            <a:ext cx="3470787" cy="476206"/>
          </a:xfrm>
          <a:prstGeom prst="roundRect">
            <a:avLst>
              <a:gd name="adj" fmla="val 50000"/>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Machine learning and NLP  </a:t>
            </a:r>
            <a:endParaRPr lang="en-US" b="1" dirty="0">
              <a:solidFill>
                <a:srgbClr val="C00000"/>
              </a:solidFill>
            </a:endParaRPr>
          </a:p>
        </p:txBody>
      </p:sp>
      <p:sp>
        <p:nvSpPr>
          <p:cNvPr id="3" name="Rectangle: Rounded Corners 2">
            <a:extLst>
              <a:ext uri="{FF2B5EF4-FFF2-40B4-BE49-F238E27FC236}">
                <a16:creationId xmlns:a16="http://schemas.microsoft.com/office/drawing/2014/main" id="{AD506046-1DDB-87BE-9D88-3FE3A3EAB782}"/>
              </a:ext>
            </a:extLst>
          </p:cNvPr>
          <p:cNvSpPr/>
          <p:nvPr/>
        </p:nvSpPr>
        <p:spPr>
          <a:xfrm>
            <a:off x="580102" y="2817386"/>
            <a:ext cx="3470787" cy="476206"/>
          </a:xfrm>
          <a:prstGeom prst="roundRect">
            <a:avLst>
              <a:gd name="adj" fmla="val 50000"/>
            </a:avLst>
          </a:prstGeom>
          <a:solidFill>
            <a:srgbClr val="F1D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Database and Hoisting </a:t>
            </a:r>
          </a:p>
        </p:txBody>
      </p:sp>
      <p:sp>
        <p:nvSpPr>
          <p:cNvPr id="5" name="Rectangle: Rounded Corners 4">
            <a:extLst>
              <a:ext uri="{FF2B5EF4-FFF2-40B4-BE49-F238E27FC236}">
                <a16:creationId xmlns:a16="http://schemas.microsoft.com/office/drawing/2014/main" id="{A37B72D0-F664-97B7-4FDC-29D300B7C908}"/>
              </a:ext>
            </a:extLst>
          </p:cNvPr>
          <p:cNvSpPr/>
          <p:nvPr/>
        </p:nvSpPr>
        <p:spPr>
          <a:xfrm>
            <a:off x="673544" y="3875240"/>
            <a:ext cx="3470787" cy="476206"/>
          </a:xfrm>
          <a:prstGeom prst="roundRect">
            <a:avLst>
              <a:gd name="adj" fmla="val 50000"/>
            </a:avLst>
          </a:prstGeom>
          <a:solidFill>
            <a:srgbClr val="EE8E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Backend Frameworks</a:t>
            </a:r>
          </a:p>
        </p:txBody>
      </p:sp>
      <p:pic>
        <p:nvPicPr>
          <p:cNvPr id="8" name="Picture 7">
            <a:extLst>
              <a:ext uri="{FF2B5EF4-FFF2-40B4-BE49-F238E27FC236}">
                <a16:creationId xmlns:a16="http://schemas.microsoft.com/office/drawing/2014/main" id="{5AB81CED-13EF-D430-F8BD-9AC375570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2650" y="5102753"/>
            <a:ext cx="816368" cy="816368"/>
          </a:xfrm>
          <a:prstGeom prst="rect">
            <a:avLst/>
          </a:prstGeom>
        </p:spPr>
      </p:pic>
      <p:pic>
        <p:nvPicPr>
          <p:cNvPr id="17" name="Picture 16">
            <a:extLst>
              <a:ext uri="{FF2B5EF4-FFF2-40B4-BE49-F238E27FC236}">
                <a16:creationId xmlns:a16="http://schemas.microsoft.com/office/drawing/2014/main" id="{1B7F5FC6-D008-8650-FE73-495B5FD353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9207879" y="5051864"/>
            <a:ext cx="925763" cy="925763"/>
          </a:xfrm>
          <a:prstGeom prst="rect">
            <a:avLst/>
          </a:prstGeom>
        </p:spPr>
      </p:pic>
      <p:pic>
        <p:nvPicPr>
          <p:cNvPr id="20" name="Picture 19">
            <a:extLst>
              <a:ext uri="{FF2B5EF4-FFF2-40B4-BE49-F238E27FC236}">
                <a16:creationId xmlns:a16="http://schemas.microsoft.com/office/drawing/2014/main" id="{97329790-E951-CABB-6D54-77B52A39BA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592" y="1261396"/>
            <a:ext cx="1105277" cy="1096066"/>
          </a:xfrm>
          <a:prstGeom prst="rect">
            <a:avLst/>
          </a:prstGeom>
        </p:spPr>
      </p:pic>
      <p:pic>
        <p:nvPicPr>
          <p:cNvPr id="25" name="Picture 24">
            <a:extLst>
              <a:ext uri="{FF2B5EF4-FFF2-40B4-BE49-F238E27FC236}">
                <a16:creationId xmlns:a16="http://schemas.microsoft.com/office/drawing/2014/main" id="{24935C72-2D2A-48F1-24AB-7A8BCF2640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0460" y="1368672"/>
            <a:ext cx="1237385" cy="773366"/>
          </a:xfrm>
          <a:prstGeom prst="rect">
            <a:avLst/>
          </a:prstGeom>
        </p:spPr>
      </p:pic>
      <p:cxnSp>
        <p:nvCxnSpPr>
          <p:cNvPr id="26" name="Straight Connector 58">
            <a:extLst>
              <a:ext uri="{FF2B5EF4-FFF2-40B4-BE49-F238E27FC236}">
                <a16:creationId xmlns:a16="http://schemas.microsoft.com/office/drawing/2014/main" id="{F7A8957C-FE4C-FBAD-3B3F-53B7D7464E58}"/>
              </a:ext>
            </a:extLst>
          </p:cNvPr>
          <p:cNvCxnSpPr>
            <a:cxnSpLocks/>
          </p:cNvCxnSpPr>
          <p:nvPr/>
        </p:nvCxnSpPr>
        <p:spPr>
          <a:xfrm>
            <a:off x="4397048" y="5324435"/>
            <a:ext cx="1968544" cy="0"/>
          </a:xfrm>
          <a:prstGeom prst="straightConnector1">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58">
            <a:extLst>
              <a:ext uri="{FF2B5EF4-FFF2-40B4-BE49-F238E27FC236}">
                <a16:creationId xmlns:a16="http://schemas.microsoft.com/office/drawing/2014/main" id="{5B419AE9-CCB4-8587-C25F-4F78A1ACDC6F}"/>
              </a:ext>
            </a:extLst>
          </p:cNvPr>
          <p:cNvCxnSpPr>
            <a:cxnSpLocks/>
          </p:cNvCxnSpPr>
          <p:nvPr/>
        </p:nvCxnSpPr>
        <p:spPr>
          <a:xfrm>
            <a:off x="4246970" y="4087618"/>
            <a:ext cx="1968544" cy="0"/>
          </a:xfrm>
          <a:prstGeom prst="straightConnector1">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58">
            <a:extLst>
              <a:ext uri="{FF2B5EF4-FFF2-40B4-BE49-F238E27FC236}">
                <a16:creationId xmlns:a16="http://schemas.microsoft.com/office/drawing/2014/main" id="{FAAD52AD-8AB2-F5C1-AFE7-D546590A2794}"/>
              </a:ext>
            </a:extLst>
          </p:cNvPr>
          <p:cNvCxnSpPr>
            <a:cxnSpLocks/>
          </p:cNvCxnSpPr>
          <p:nvPr/>
        </p:nvCxnSpPr>
        <p:spPr>
          <a:xfrm>
            <a:off x="4207296" y="3076651"/>
            <a:ext cx="1968544" cy="0"/>
          </a:xfrm>
          <a:prstGeom prst="straightConnector1">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7396EE28-C29E-D43E-E91B-7BDB4BA78E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7057" y="2603779"/>
            <a:ext cx="1008531" cy="1008531"/>
          </a:xfrm>
          <a:prstGeom prst="rect">
            <a:avLst/>
          </a:prstGeom>
        </p:spPr>
      </p:pic>
      <p:pic>
        <p:nvPicPr>
          <p:cNvPr id="62" name="Picture 61">
            <a:extLst>
              <a:ext uri="{FF2B5EF4-FFF2-40B4-BE49-F238E27FC236}">
                <a16:creationId xmlns:a16="http://schemas.microsoft.com/office/drawing/2014/main" id="{117AB143-9659-6012-6C74-2DF86957BB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7056" y="2516238"/>
            <a:ext cx="1049118" cy="1049118"/>
          </a:xfrm>
          <a:prstGeom prst="rect">
            <a:avLst/>
          </a:prstGeom>
        </p:spPr>
      </p:pic>
      <p:pic>
        <p:nvPicPr>
          <p:cNvPr id="1024" name="Picture 1023">
            <a:extLst>
              <a:ext uri="{FF2B5EF4-FFF2-40B4-BE49-F238E27FC236}">
                <a16:creationId xmlns:a16="http://schemas.microsoft.com/office/drawing/2014/main" id="{1635D96F-6A27-6248-570C-513B0039DE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6554" y="3879991"/>
            <a:ext cx="1295061" cy="835972"/>
          </a:xfrm>
          <a:prstGeom prst="rect">
            <a:avLst/>
          </a:prstGeom>
        </p:spPr>
      </p:pic>
      <p:pic>
        <p:nvPicPr>
          <p:cNvPr id="1028" name="Picture 1027">
            <a:extLst>
              <a:ext uri="{FF2B5EF4-FFF2-40B4-BE49-F238E27FC236}">
                <a16:creationId xmlns:a16="http://schemas.microsoft.com/office/drawing/2014/main" id="{11457A9F-FF7A-858D-5735-65CA889703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68930" y="5031085"/>
            <a:ext cx="1439276" cy="1079457"/>
          </a:xfrm>
          <a:prstGeom prst="rect">
            <a:avLst/>
          </a:prstGeom>
        </p:spPr>
      </p:pic>
      <p:pic>
        <p:nvPicPr>
          <p:cNvPr id="1030" name="Picture 1029">
            <a:extLst>
              <a:ext uri="{FF2B5EF4-FFF2-40B4-BE49-F238E27FC236}">
                <a16:creationId xmlns:a16="http://schemas.microsoft.com/office/drawing/2014/main" id="{DAD8F98F-459C-A2BC-4CA9-DB34717134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75885" y="1256417"/>
            <a:ext cx="1829552" cy="1029123"/>
          </a:xfrm>
          <a:prstGeom prst="rect">
            <a:avLst/>
          </a:prstGeom>
        </p:spPr>
      </p:pic>
      <p:pic>
        <p:nvPicPr>
          <p:cNvPr id="4" name="Picture 3">
            <a:extLst>
              <a:ext uri="{FF2B5EF4-FFF2-40B4-BE49-F238E27FC236}">
                <a16:creationId xmlns:a16="http://schemas.microsoft.com/office/drawing/2014/main" id="{ED51D74D-82F3-8973-FB90-FEF6252539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Tree>
    <p:extLst>
      <p:ext uri="{BB962C8B-B14F-4D97-AF65-F5344CB8AC3E}">
        <p14:creationId xmlns:p14="http://schemas.microsoft.com/office/powerpoint/2010/main" val="1057598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 name="Rectangle 1102">
            <a:extLst>
              <a:ext uri="{FF2B5EF4-FFF2-40B4-BE49-F238E27FC236}">
                <a16:creationId xmlns:a16="http://schemas.microsoft.com/office/drawing/2014/main" id="{A9B8DE8E-B48E-FCA8-B956-853D630575C9}"/>
              </a:ext>
            </a:extLst>
          </p:cNvPr>
          <p:cNvSpPr/>
          <p:nvPr/>
        </p:nvSpPr>
        <p:spPr>
          <a:xfrm>
            <a:off x="0" y="4857222"/>
            <a:ext cx="12192000" cy="9508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82F1C680-7D67-F11B-D487-01E760A7B019}"/>
              </a:ext>
            </a:extLst>
          </p:cNvPr>
          <p:cNvSpPr/>
          <p:nvPr/>
        </p:nvSpPr>
        <p:spPr>
          <a:xfrm flipH="1" flipV="1">
            <a:off x="181845" y="72396"/>
            <a:ext cx="4051889" cy="5496232"/>
          </a:xfrm>
          <a:prstGeom prst="round2SameRect">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48">
            <a:extLst>
              <a:ext uri="{FF2B5EF4-FFF2-40B4-BE49-F238E27FC236}">
                <a16:creationId xmlns:a16="http://schemas.microsoft.com/office/drawing/2014/main" id="{D1649CB8-5132-07A5-2820-578FE0329DCD}"/>
              </a:ext>
            </a:extLst>
          </p:cNvPr>
          <p:cNvSpPr>
            <a:spLocks noGrp="1"/>
          </p:cNvSpPr>
          <p:nvPr>
            <p:ph type="title"/>
          </p:nvPr>
        </p:nvSpPr>
        <p:spPr>
          <a:xfrm>
            <a:off x="351097" y="328462"/>
            <a:ext cx="11050793" cy="701731"/>
          </a:xfrm>
        </p:spPr>
        <p:txBody>
          <a:bodyPr anchor="t">
            <a:spAutoFit/>
          </a:bodyPr>
          <a:lstStyle/>
          <a:p>
            <a:r>
              <a:rPr lang="en-US" b="1" dirty="0">
                <a:solidFill>
                  <a:srgbClr val="E6555D"/>
                </a:solidFill>
                <a:cs typeface="Arial" panose="020B0604020202020204" pitchFamily="34" charset="0"/>
              </a:rPr>
              <a:t>The DATA SET and Preprocessing</a:t>
            </a:r>
          </a:p>
        </p:txBody>
      </p:sp>
      <p:sp>
        <p:nvSpPr>
          <p:cNvPr id="32" name="Rectangle: Top Corners Rounded 31">
            <a:extLst>
              <a:ext uri="{FF2B5EF4-FFF2-40B4-BE49-F238E27FC236}">
                <a16:creationId xmlns:a16="http://schemas.microsoft.com/office/drawing/2014/main" id="{58854E81-530F-EE5C-AB20-87BC9EE1C58A}"/>
              </a:ext>
            </a:extLst>
          </p:cNvPr>
          <p:cNvSpPr/>
          <p:nvPr/>
        </p:nvSpPr>
        <p:spPr>
          <a:xfrm rot="5400000">
            <a:off x="-148195" y="6463700"/>
            <a:ext cx="382634" cy="86244"/>
          </a:xfrm>
          <a:prstGeom prst="round2SameRect">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1" name="Slide Number Placeholder 5">
            <a:extLst>
              <a:ext uri="{FF2B5EF4-FFF2-40B4-BE49-F238E27FC236}">
                <a16:creationId xmlns:a16="http://schemas.microsoft.com/office/drawing/2014/main" id="{5CD3B57C-9199-BA9E-2B31-662E4FB523BB}"/>
              </a:ext>
            </a:extLst>
          </p:cNvPr>
          <p:cNvSpPr>
            <a:spLocks noGrp="1"/>
          </p:cNvSpPr>
          <p:nvPr>
            <p:ph type="sldNum" sz="quarter" idx="12"/>
          </p:nvPr>
        </p:nvSpPr>
        <p:spPr>
          <a:xfrm>
            <a:off x="10712245" y="6324260"/>
            <a:ext cx="353962" cy="365125"/>
          </a:xfrm>
        </p:spPr>
        <p:txBody>
          <a:bodyPr lIns="0" tIns="0" rIns="0" bIns="0"/>
          <a:lstStyle>
            <a:lvl1pPr algn="ctr">
              <a:defRPr sz="105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C54987AA-9D49-44A8-9116-5F9A0C5AAFC3}" type="slidenum">
              <a:rPr kumimoji="0" lang="en-US" sz="105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050" b="1" i="0" u="none" strike="noStrike" kern="1200" cap="none" spc="0" normalizeH="0" baseline="0" noProof="0">
              <a:ln>
                <a:noFill/>
              </a:ln>
              <a:solidFill>
                <a:prstClr val="white"/>
              </a:solidFill>
              <a:effectLst/>
              <a:uLnTx/>
              <a:uFillTx/>
              <a:latin typeface="Segoe UI"/>
              <a:ea typeface="+mn-ea"/>
              <a:cs typeface="+mn-cs"/>
            </a:endParaRPr>
          </a:p>
        </p:txBody>
      </p:sp>
      <p:sp>
        <p:nvSpPr>
          <p:cNvPr id="27" name="Rectangle: Top Corners Rounded 26">
            <a:extLst>
              <a:ext uri="{FF2B5EF4-FFF2-40B4-BE49-F238E27FC236}">
                <a16:creationId xmlns:a16="http://schemas.microsoft.com/office/drawing/2014/main" id="{BE73EA7A-207E-F52F-93FA-216CFDC482A3}"/>
              </a:ext>
            </a:extLst>
          </p:cNvPr>
          <p:cNvSpPr/>
          <p:nvPr/>
        </p:nvSpPr>
        <p:spPr>
          <a:xfrm rot="16200000">
            <a:off x="11344730" y="5897656"/>
            <a:ext cx="476206" cy="1218334"/>
          </a:xfrm>
          <a:prstGeom prst="round2SameRect">
            <a:avLst>
              <a:gd name="adj1" fmla="val 50000"/>
              <a:gd name="adj2" fmla="val 0"/>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 name="Oval 27">
            <a:extLst>
              <a:ext uri="{FF2B5EF4-FFF2-40B4-BE49-F238E27FC236}">
                <a16:creationId xmlns:a16="http://schemas.microsoft.com/office/drawing/2014/main" id="{B2EACB12-7B3D-AD87-838B-65287478A969}"/>
              </a:ext>
            </a:extLst>
          </p:cNvPr>
          <p:cNvSpPr/>
          <p:nvPr/>
        </p:nvSpPr>
        <p:spPr>
          <a:xfrm>
            <a:off x="10697497" y="6315093"/>
            <a:ext cx="383458" cy="383458"/>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Slide Number Placeholder 5">
            <a:extLst>
              <a:ext uri="{FF2B5EF4-FFF2-40B4-BE49-F238E27FC236}">
                <a16:creationId xmlns:a16="http://schemas.microsoft.com/office/drawing/2014/main" id="{B98AD1FB-1434-61F9-46BE-E2A8815ABB71}"/>
              </a:ext>
            </a:extLst>
          </p:cNvPr>
          <p:cNvSpPr txBox="1">
            <a:spLocks/>
          </p:cNvSpPr>
          <p:nvPr/>
        </p:nvSpPr>
        <p:spPr>
          <a:xfrm>
            <a:off x="10712245" y="6324260"/>
            <a:ext cx="353962" cy="365125"/>
          </a:xfrm>
          <a:prstGeom prst="rect">
            <a:avLst/>
          </a:prstGeom>
        </p:spPr>
        <p:txBody>
          <a:bodyPr vert="horz" lIns="0" tIns="0" rIns="0" bIns="0" rtlCol="0" anchor="ctr"/>
          <a:lstStyle>
            <a:defPPr>
              <a:defRPr lang="en-US"/>
            </a:defPPr>
            <a:lvl1pPr marL="0" algn="ctr" defTabSz="914400" rtl="0" eaLnBrk="1" latinLnBrk="0" hangingPunct="1">
              <a:defRPr sz="10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54987AA-9D49-44A8-9116-5F9A0C5AAFC3}" type="slidenum">
              <a:rPr kumimoji="0" lang="en-US" sz="105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050" b="1" i="0" u="none" strike="noStrike" kern="1200" cap="none" spc="0" normalizeH="0" baseline="0" noProof="0">
              <a:ln>
                <a:noFill/>
              </a:ln>
              <a:solidFill>
                <a:prstClr val="white"/>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02FE3407-51C8-8425-0A19-C0B704CE1B9C}"/>
              </a:ext>
            </a:extLst>
          </p:cNvPr>
          <p:cNvCxnSpPr>
            <a:cxnSpLocks/>
          </p:cNvCxnSpPr>
          <p:nvPr/>
        </p:nvCxnSpPr>
        <p:spPr>
          <a:xfrm>
            <a:off x="3554392" y="6506822"/>
            <a:ext cx="7259256" cy="0"/>
          </a:xfrm>
          <a:prstGeom prst="line">
            <a:avLst/>
          </a:prstGeom>
          <a:ln w="15875">
            <a:solidFill>
              <a:srgbClr val="E6555D"/>
            </a:solidFill>
            <a:headEnd type="ova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E3B787CC-B905-D48D-D65E-293F0106F49D}"/>
              </a:ext>
            </a:extLst>
          </p:cNvPr>
          <p:cNvSpPr/>
          <p:nvPr/>
        </p:nvSpPr>
        <p:spPr>
          <a:xfrm>
            <a:off x="464789" y="1513935"/>
            <a:ext cx="1386840" cy="129038"/>
          </a:xfrm>
          <a:prstGeom prst="roundRect">
            <a:avLst>
              <a:gd name="adj" fmla="val 50000"/>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79C4A3E-D2AD-9814-507C-E48A107D8F8B}"/>
              </a:ext>
            </a:extLst>
          </p:cNvPr>
          <p:cNvSpPr/>
          <p:nvPr/>
        </p:nvSpPr>
        <p:spPr>
          <a:xfrm>
            <a:off x="464789" y="2345368"/>
            <a:ext cx="3713482" cy="2910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Creating a high-quality dataset is essential for building a robust model that can accurately identify dishes from food images and extract the relevant ingredients. Here are some ways to clean and preprocess the dataset</a:t>
            </a:r>
            <a:endParaRPr kumimoji="0" lang="da-DK" sz="18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cxnSp>
        <p:nvCxnSpPr>
          <p:cNvPr id="17" name="Straight Connector 16">
            <a:extLst>
              <a:ext uri="{FF2B5EF4-FFF2-40B4-BE49-F238E27FC236}">
                <a16:creationId xmlns:a16="http://schemas.microsoft.com/office/drawing/2014/main" id="{E2F5BE68-066F-B0BF-F1D0-7D40AB17EEB7}"/>
              </a:ext>
            </a:extLst>
          </p:cNvPr>
          <p:cNvCxnSpPr>
            <a:cxnSpLocks/>
          </p:cNvCxnSpPr>
          <p:nvPr/>
        </p:nvCxnSpPr>
        <p:spPr>
          <a:xfrm>
            <a:off x="1962837" y="1544893"/>
            <a:ext cx="2560940" cy="0"/>
          </a:xfrm>
          <a:prstGeom prst="line">
            <a:avLst/>
          </a:prstGeom>
          <a:ln w="19050">
            <a:solidFill>
              <a:srgbClr val="E6555D"/>
            </a:solidFill>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D2992CE5-14A8-D26D-C541-FF505BC6C5A8}"/>
              </a:ext>
            </a:extLst>
          </p:cNvPr>
          <p:cNvSpPr/>
          <p:nvPr/>
        </p:nvSpPr>
        <p:spPr>
          <a:xfrm>
            <a:off x="4090607" y="1568041"/>
            <a:ext cx="906351" cy="906351"/>
          </a:xfrm>
          <a:prstGeom prst="arc">
            <a:avLst/>
          </a:prstGeom>
          <a:ln w="19050">
            <a:solidFill>
              <a:srgbClr val="E6555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F31EC25E-E6C3-AB13-DBAA-03F58E380F23}"/>
              </a:ext>
            </a:extLst>
          </p:cNvPr>
          <p:cNvCxnSpPr>
            <a:cxnSpLocks/>
            <a:stCxn id="26" idx="4"/>
            <a:endCxn id="48" idx="0"/>
          </p:cNvCxnSpPr>
          <p:nvPr/>
        </p:nvCxnSpPr>
        <p:spPr>
          <a:xfrm>
            <a:off x="5056505" y="2384082"/>
            <a:ext cx="10733" cy="947200"/>
          </a:xfrm>
          <a:prstGeom prst="line">
            <a:avLst/>
          </a:prstGeom>
          <a:ln w="19050">
            <a:solidFill>
              <a:srgbClr val="E6555D"/>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358FA6E-6C65-7D96-89E7-AC54731A681A}"/>
              </a:ext>
            </a:extLst>
          </p:cNvPr>
          <p:cNvCxnSpPr>
            <a:cxnSpLocks/>
            <a:stCxn id="48" idx="4"/>
            <a:endCxn id="61" idx="0"/>
          </p:cNvCxnSpPr>
          <p:nvPr/>
        </p:nvCxnSpPr>
        <p:spPr>
          <a:xfrm flipH="1">
            <a:off x="5039805" y="3752811"/>
            <a:ext cx="27433" cy="616450"/>
          </a:xfrm>
          <a:prstGeom prst="line">
            <a:avLst/>
          </a:prstGeom>
          <a:ln w="19050">
            <a:solidFill>
              <a:srgbClr val="E6555D"/>
            </a:solidFill>
          </a:ln>
        </p:spPr>
        <p:style>
          <a:lnRef idx="1">
            <a:schemeClr val="accent1"/>
          </a:lnRef>
          <a:fillRef idx="0">
            <a:schemeClr val="accent1"/>
          </a:fillRef>
          <a:effectRef idx="0">
            <a:schemeClr val="accent1"/>
          </a:effectRef>
          <a:fontRef idx="minor">
            <a:schemeClr val="tx1"/>
          </a:fontRef>
        </p:style>
      </p:cxnSp>
      <p:grpSp>
        <p:nvGrpSpPr>
          <p:cNvPr id="1092" name="Group 1091">
            <a:extLst>
              <a:ext uri="{FF2B5EF4-FFF2-40B4-BE49-F238E27FC236}">
                <a16:creationId xmlns:a16="http://schemas.microsoft.com/office/drawing/2014/main" id="{41F63C7A-A9A4-11E8-44E0-B5EFFF8A6862}"/>
              </a:ext>
            </a:extLst>
          </p:cNvPr>
          <p:cNvGrpSpPr/>
          <p:nvPr/>
        </p:nvGrpSpPr>
        <p:grpSpPr>
          <a:xfrm>
            <a:off x="4845740" y="1962553"/>
            <a:ext cx="421529" cy="421529"/>
            <a:chOff x="5095358" y="2371300"/>
            <a:chExt cx="421529" cy="421529"/>
          </a:xfrm>
        </p:grpSpPr>
        <p:sp>
          <p:nvSpPr>
            <p:cNvPr id="26" name="Oval 25">
              <a:extLst>
                <a:ext uri="{FF2B5EF4-FFF2-40B4-BE49-F238E27FC236}">
                  <a16:creationId xmlns:a16="http://schemas.microsoft.com/office/drawing/2014/main" id="{90455823-1ADD-248A-4DC2-7DD799A5DFFE}"/>
                </a:ext>
              </a:extLst>
            </p:cNvPr>
            <p:cNvSpPr/>
            <p:nvPr/>
          </p:nvSpPr>
          <p:spPr>
            <a:xfrm>
              <a:off x="5095358" y="2371300"/>
              <a:ext cx="421529" cy="421529"/>
            </a:xfrm>
            <a:prstGeom prst="ellipse">
              <a:avLst/>
            </a:prstGeom>
            <a:solidFill>
              <a:schemeClr val="bg1"/>
            </a:solidFill>
            <a:ln w="25400">
              <a:solidFill>
                <a:srgbClr val="E655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grpSp>
          <p:nvGrpSpPr>
            <p:cNvPr id="1053" name="Group 1052">
              <a:extLst>
                <a:ext uri="{FF2B5EF4-FFF2-40B4-BE49-F238E27FC236}">
                  <a16:creationId xmlns:a16="http://schemas.microsoft.com/office/drawing/2014/main" id="{0E980F8D-B38F-1712-9D1F-E206CA07F19C}"/>
                </a:ext>
              </a:extLst>
            </p:cNvPr>
            <p:cNvGrpSpPr/>
            <p:nvPr/>
          </p:nvGrpSpPr>
          <p:grpSpPr>
            <a:xfrm>
              <a:off x="5176116" y="2480087"/>
              <a:ext cx="260012" cy="203955"/>
              <a:chOff x="3398838" y="2216151"/>
              <a:chExt cx="346075" cy="271463"/>
            </a:xfrm>
          </p:grpSpPr>
          <p:sp>
            <p:nvSpPr>
              <p:cNvPr id="1055" name="Oval 68">
                <a:extLst>
                  <a:ext uri="{FF2B5EF4-FFF2-40B4-BE49-F238E27FC236}">
                    <a16:creationId xmlns:a16="http://schemas.microsoft.com/office/drawing/2014/main" id="{DF0B1D56-65AB-4C97-6E8D-C9B698324B92}"/>
                  </a:ext>
                </a:extLst>
              </p:cNvPr>
              <p:cNvSpPr>
                <a:spLocks noChangeArrowheads="1"/>
              </p:cNvSpPr>
              <p:nvPr/>
            </p:nvSpPr>
            <p:spPr bwMode="auto">
              <a:xfrm>
                <a:off x="3670301" y="2427289"/>
                <a:ext cx="58738" cy="60325"/>
              </a:xfrm>
              <a:prstGeom prst="ellipse">
                <a:avLst/>
              </a:pr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6" name="Freeform 69">
                <a:extLst>
                  <a:ext uri="{FF2B5EF4-FFF2-40B4-BE49-F238E27FC236}">
                    <a16:creationId xmlns:a16="http://schemas.microsoft.com/office/drawing/2014/main" id="{D50C9875-E03E-62F7-C12C-00CBFCD5402A}"/>
                  </a:ext>
                </a:extLst>
              </p:cNvPr>
              <p:cNvSpPr>
                <a:spLocks/>
              </p:cNvSpPr>
              <p:nvPr/>
            </p:nvSpPr>
            <p:spPr bwMode="auto">
              <a:xfrm>
                <a:off x="3459163" y="2216151"/>
                <a:ext cx="30163" cy="271463"/>
              </a:xfrm>
              <a:custGeom>
                <a:avLst/>
                <a:gdLst>
                  <a:gd name="T0" fmla="*/ 0 w 8"/>
                  <a:gd name="T1" fmla="*/ 72 h 72"/>
                  <a:gd name="T2" fmla="*/ 0 w 8"/>
                  <a:gd name="T3" fmla="*/ 4 h 72"/>
                  <a:gd name="T4" fmla="*/ 4 w 8"/>
                  <a:gd name="T5" fmla="*/ 0 h 72"/>
                  <a:gd name="T6" fmla="*/ 8 w 8"/>
                  <a:gd name="T7" fmla="*/ 4 h 72"/>
                  <a:gd name="T8" fmla="*/ 8 w 8"/>
                  <a:gd name="T9" fmla="*/ 72 h 72"/>
                  <a:gd name="T10" fmla="*/ 0 w 8"/>
                  <a:gd name="T11" fmla="*/ 72 h 72"/>
                </a:gdLst>
                <a:ahLst/>
                <a:cxnLst>
                  <a:cxn ang="0">
                    <a:pos x="T0" y="T1"/>
                  </a:cxn>
                  <a:cxn ang="0">
                    <a:pos x="T2" y="T3"/>
                  </a:cxn>
                  <a:cxn ang="0">
                    <a:pos x="T4" y="T5"/>
                  </a:cxn>
                  <a:cxn ang="0">
                    <a:pos x="T6" y="T7"/>
                  </a:cxn>
                  <a:cxn ang="0">
                    <a:pos x="T8" y="T9"/>
                  </a:cxn>
                  <a:cxn ang="0">
                    <a:pos x="T10" y="T11"/>
                  </a:cxn>
                </a:cxnLst>
                <a:rect l="0" t="0" r="r" b="b"/>
                <a:pathLst>
                  <a:path w="8" h="72">
                    <a:moveTo>
                      <a:pt x="0" y="72"/>
                    </a:moveTo>
                    <a:cubicBezTo>
                      <a:pt x="0" y="4"/>
                      <a:pt x="0" y="4"/>
                      <a:pt x="0" y="4"/>
                    </a:cubicBezTo>
                    <a:cubicBezTo>
                      <a:pt x="0" y="2"/>
                      <a:pt x="2" y="0"/>
                      <a:pt x="4" y="0"/>
                    </a:cubicBezTo>
                    <a:cubicBezTo>
                      <a:pt x="6" y="0"/>
                      <a:pt x="8" y="2"/>
                      <a:pt x="8" y="4"/>
                    </a:cubicBezTo>
                    <a:cubicBezTo>
                      <a:pt x="8" y="72"/>
                      <a:pt x="8" y="72"/>
                      <a:pt x="8" y="72"/>
                    </a:cubicBezTo>
                    <a:lnTo>
                      <a:pt x="0" y="72"/>
                    </a:lnTo>
                    <a:close/>
                  </a:path>
                </a:pathLst>
              </a:cu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8" name="Oval 70">
                <a:extLst>
                  <a:ext uri="{FF2B5EF4-FFF2-40B4-BE49-F238E27FC236}">
                    <a16:creationId xmlns:a16="http://schemas.microsoft.com/office/drawing/2014/main" id="{A8B0A344-4962-045A-5437-9BD445AFBB13}"/>
                  </a:ext>
                </a:extLst>
              </p:cNvPr>
              <p:cNvSpPr>
                <a:spLocks noChangeArrowheads="1"/>
              </p:cNvSpPr>
              <p:nvPr/>
            </p:nvSpPr>
            <p:spPr bwMode="auto">
              <a:xfrm>
                <a:off x="3549651" y="2397126"/>
                <a:ext cx="90488" cy="90488"/>
              </a:xfrm>
              <a:prstGeom prst="ellipse">
                <a:avLst/>
              </a:pr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59" name="Line 71">
                <a:extLst>
                  <a:ext uri="{FF2B5EF4-FFF2-40B4-BE49-F238E27FC236}">
                    <a16:creationId xmlns:a16="http://schemas.microsoft.com/office/drawing/2014/main" id="{D27C2EF0-5805-3485-B6FE-6C87165FD8CA}"/>
                  </a:ext>
                </a:extLst>
              </p:cNvPr>
              <p:cNvSpPr>
                <a:spLocks noChangeShapeType="1"/>
              </p:cNvSpPr>
              <p:nvPr/>
            </p:nvSpPr>
            <p:spPr bwMode="auto">
              <a:xfrm flipH="1">
                <a:off x="3662363" y="2298701"/>
                <a:ext cx="14288" cy="60325"/>
              </a:xfrm>
              <a:prstGeom prst="line">
                <a:avLst/>
              </a:prstGeom>
              <a:noFill/>
              <a:ln w="14288"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0" name="Line 72">
                <a:extLst>
                  <a:ext uri="{FF2B5EF4-FFF2-40B4-BE49-F238E27FC236}">
                    <a16:creationId xmlns:a16="http://schemas.microsoft.com/office/drawing/2014/main" id="{57B7A295-3300-4572-C9C6-2B3E92105EF4}"/>
                  </a:ext>
                </a:extLst>
              </p:cNvPr>
              <p:cNvSpPr>
                <a:spLocks noChangeShapeType="1"/>
              </p:cNvSpPr>
              <p:nvPr/>
            </p:nvSpPr>
            <p:spPr bwMode="auto">
              <a:xfrm>
                <a:off x="3579813" y="2328864"/>
                <a:ext cx="14288" cy="15875"/>
              </a:xfrm>
              <a:prstGeom prst="line">
                <a:avLst/>
              </a:prstGeom>
              <a:noFill/>
              <a:ln w="14288"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1" name="Line 73">
                <a:extLst>
                  <a:ext uri="{FF2B5EF4-FFF2-40B4-BE49-F238E27FC236}">
                    <a16:creationId xmlns:a16="http://schemas.microsoft.com/office/drawing/2014/main" id="{250F4E78-0A91-9DD9-473E-C82E2E7446B1}"/>
                  </a:ext>
                </a:extLst>
              </p:cNvPr>
              <p:cNvSpPr>
                <a:spLocks noChangeShapeType="1"/>
              </p:cNvSpPr>
              <p:nvPr/>
            </p:nvSpPr>
            <p:spPr bwMode="auto">
              <a:xfrm flipH="1">
                <a:off x="3519488" y="2336801"/>
                <a:ext cx="66675" cy="68263"/>
              </a:xfrm>
              <a:prstGeom prst="line">
                <a:avLst/>
              </a:prstGeom>
              <a:noFill/>
              <a:ln w="14288"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2" name="Freeform 74">
                <a:extLst>
                  <a:ext uri="{FF2B5EF4-FFF2-40B4-BE49-F238E27FC236}">
                    <a16:creationId xmlns:a16="http://schemas.microsoft.com/office/drawing/2014/main" id="{82B43F1E-3576-549C-7CE8-48B543D9D4B9}"/>
                  </a:ext>
                </a:extLst>
              </p:cNvPr>
              <p:cNvSpPr>
                <a:spLocks/>
              </p:cNvSpPr>
              <p:nvPr/>
            </p:nvSpPr>
            <p:spPr bwMode="auto">
              <a:xfrm>
                <a:off x="3594101" y="2359026"/>
                <a:ext cx="120650" cy="38100"/>
              </a:xfrm>
              <a:custGeom>
                <a:avLst/>
                <a:gdLst>
                  <a:gd name="T0" fmla="*/ 76 w 76"/>
                  <a:gd name="T1" fmla="*/ 0 h 24"/>
                  <a:gd name="T2" fmla="*/ 24 w 76"/>
                  <a:gd name="T3" fmla="*/ 0 h 24"/>
                  <a:gd name="T4" fmla="*/ 0 w 76"/>
                  <a:gd name="T5" fmla="*/ 24 h 24"/>
                </a:gdLst>
                <a:ahLst/>
                <a:cxnLst>
                  <a:cxn ang="0">
                    <a:pos x="T0" y="T1"/>
                  </a:cxn>
                  <a:cxn ang="0">
                    <a:pos x="T2" y="T3"/>
                  </a:cxn>
                  <a:cxn ang="0">
                    <a:pos x="T4" y="T5"/>
                  </a:cxn>
                </a:cxnLst>
                <a:rect l="0" t="0" r="r" b="b"/>
                <a:pathLst>
                  <a:path w="76" h="24">
                    <a:moveTo>
                      <a:pt x="76" y="0"/>
                    </a:moveTo>
                    <a:lnTo>
                      <a:pt x="24" y="0"/>
                    </a:lnTo>
                    <a:lnTo>
                      <a:pt x="0" y="24"/>
                    </a:lnTo>
                  </a:path>
                </a:pathLst>
              </a:cu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3" name="Line 75">
                <a:extLst>
                  <a:ext uri="{FF2B5EF4-FFF2-40B4-BE49-F238E27FC236}">
                    <a16:creationId xmlns:a16="http://schemas.microsoft.com/office/drawing/2014/main" id="{38F8DCDD-A0F2-B9D7-F6F3-2F651F5614F1}"/>
                  </a:ext>
                </a:extLst>
              </p:cNvPr>
              <p:cNvSpPr>
                <a:spLocks noChangeShapeType="1"/>
              </p:cNvSpPr>
              <p:nvPr/>
            </p:nvSpPr>
            <p:spPr bwMode="auto">
              <a:xfrm flipH="1">
                <a:off x="3398838" y="2487614"/>
                <a:ext cx="90488" cy="0"/>
              </a:xfrm>
              <a:prstGeom prst="line">
                <a:avLst/>
              </a:prstGeom>
              <a:noFill/>
              <a:ln w="14288"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4" name="Line 76">
                <a:extLst>
                  <a:ext uri="{FF2B5EF4-FFF2-40B4-BE49-F238E27FC236}">
                    <a16:creationId xmlns:a16="http://schemas.microsoft.com/office/drawing/2014/main" id="{BE989AD6-8F35-97A1-61E3-5F2139575F34}"/>
                  </a:ext>
                </a:extLst>
              </p:cNvPr>
              <p:cNvSpPr>
                <a:spLocks noChangeShapeType="1"/>
              </p:cNvSpPr>
              <p:nvPr/>
            </p:nvSpPr>
            <p:spPr bwMode="auto">
              <a:xfrm flipH="1">
                <a:off x="3414713" y="2413001"/>
                <a:ext cx="44450" cy="0"/>
              </a:xfrm>
              <a:prstGeom prst="line">
                <a:avLst/>
              </a:prstGeom>
              <a:noFill/>
              <a:ln w="14288"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5" name="Freeform 77">
                <a:extLst>
                  <a:ext uri="{FF2B5EF4-FFF2-40B4-BE49-F238E27FC236}">
                    <a16:creationId xmlns:a16="http://schemas.microsoft.com/office/drawing/2014/main" id="{6BB97538-79B5-F272-18A1-C677E5BAB6EF}"/>
                  </a:ext>
                </a:extLst>
              </p:cNvPr>
              <p:cNvSpPr>
                <a:spLocks/>
              </p:cNvSpPr>
              <p:nvPr/>
            </p:nvSpPr>
            <p:spPr bwMode="auto">
              <a:xfrm>
                <a:off x="3519488" y="2246314"/>
                <a:ext cx="225425" cy="219075"/>
              </a:xfrm>
              <a:custGeom>
                <a:avLst/>
                <a:gdLst>
                  <a:gd name="T0" fmla="*/ 56 w 60"/>
                  <a:gd name="T1" fmla="*/ 58 h 58"/>
                  <a:gd name="T2" fmla="*/ 60 w 60"/>
                  <a:gd name="T3" fmla="*/ 58 h 58"/>
                  <a:gd name="T4" fmla="*/ 60 w 60"/>
                  <a:gd name="T5" fmla="*/ 36 h 58"/>
                  <a:gd name="T6" fmla="*/ 52 w 60"/>
                  <a:gd name="T7" fmla="*/ 30 h 58"/>
                  <a:gd name="T8" fmla="*/ 52 w 60"/>
                  <a:gd name="T9" fmla="*/ 8 h 58"/>
                  <a:gd name="T10" fmla="*/ 44 w 60"/>
                  <a:gd name="T11" fmla="*/ 0 h 58"/>
                  <a:gd name="T12" fmla="*/ 36 w 60"/>
                  <a:gd name="T13" fmla="*/ 0 h 58"/>
                  <a:gd name="T14" fmla="*/ 0 w 60"/>
                  <a:gd name="T15" fmla="*/ 36 h 58"/>
                  <a:gd name="T16" fmla="*/ 0 w 60"/>
                  <a:gd name="T17" fmla="*/ 58 h 58"/>
                  <a:gd name="T18" fmla="*/ 10 w 60"/>
                  <a:gd name="T1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58">
                    <a:moveTo>
                      <a:pt x="56" y="58"/>
                    </a:moveTo>
                    <a:cubicBezTo>
                      <a:pt x="60" y="58"/>
                      <a:pt x="60" y="58"/>
                      <a:pt x="60" y="58"/>
                    </a:cubicBezTo>
                    <a:cubicBezTo>
                      <a:pt x="60" y="36"/>
                      <a:pt x="60" y="36"/>
                      <a:pt x="60" y="36"/>
                    </a:cubicBezTo>
                    <a:cubicBezTo>
                      <a:pt x="52" y="30"/>
                      <a:pt x="52" y="30"/>
                      <a:pt x="52" y="30"/>
                    </a:cubicBezTo>
                    <a:cubicBezTo>
                      <a:pt x="52" y="8"/>
                      <a:pt x="52" y="8"/>
                      <a:pt x="52" y="8"/>
                    </a:cubicBezTo>
                    <a:cubicBezTo>
                      <a:pt x="52" y="4"/>
                      <a:pt x="48" y="0"/>
                      <a:pt x="44" y="0"/>
                    </a:cubicBezTo>
                    <a:cubicBezTo>
                      <a:pt x="36" y="0"/>
                      <a:pt x="36" y="0"/>
                      <a:pt x="36" y="0"/>
                    </a:cubicBezTo>
                    <a:cubicBezTo>
                      <a:pt x="16" y="0"/>
                      <a:pt x="0" y="16"/>
                      <a:pt x="0" y="36"/>
                    </a:cubicBezTo>
                    <a:cubicBezTo>
                      <a:pt x="0" y="58"/>
                      <a:pt x="0" y="58"/>
                      <a:pt x="0" y="58"/>
                    </a:cubicBezTo>
                    <a:cubicBezTo>
                      <a:pt x="10" y="58"/>
                      <a:pt x="10" y="58"/>
                      <a:pt x="10" y="58"/>
                    </a:cubicBezTo>
                  </a:path>
                </a:pathLst>
              </a:cu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6" name="Line 78">
                <a:extLst>
                  <a:ext uri="{FF2B5EF4-FFF2-40B4-BE49-F238E27FC236}">
                    <a16:creationId xmlns:a16="http://schemas.microsoft.com/office/drawing/2014/main" id="{10AFCC56-76E3-E8B0-CA33-B1DA854FF062}"/>
                  </a:ext>
                </a:extLst>
              </p:cNvPr>
              <p:cNvSpPr>
                <a:spLocks noChangeShapeType="1"/>
              </p:cNvSpPr>
              <p:nvPr/>
            </p:nvSpPr>
            <p:spPr bwMode="auto">
              <a:xfrm>
                <a:off x="3632201" y="2465389"/>
                <a:ext cx="38100" cy="0"/>
              </a:xfrm>
              <a:prstGeom prst="line">
                <a:avLst/>
              </a:prstGeom>
              <a:noFill/>
              <a:ln w="14288"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1093" name="Group 1092">
            <a:extLst>
              <a:ext uri="{FF2B5EF4-FFF2-40B4-BE49-F238E27FC236}">
                <a16:creationId xmlns:a16="http://schemas.microsoft.com/office/drawing/2014/main" id="{6E4271DD-A546-FFE5-6DB9-182AA208C3C8}"/>
              </a:ext>
            </a:extLst>
          </p:cNvPr>
          <p:cNvGrpSpPr/>
          <p:nvPr/>
        </p:nvGrpSpPr>
        <p:grpSpPr>
          <a:xfrm>
            <a:off x="4856473" y="3331282"/>
            <a:ext cx="421529" cy="421529"/>
            <a:chOff x="5095358" y="3265843"/>
            <a:chExt cx="421529" cy="421529"/>
          </a:xfrm>
        </p:grpSpPr>
        <p:sp>
          <p:nvSpPr>
            <p:cNvPr id="48" name="Oval 47">
              <a:extLst>
                <a:ext uri="{FF2B5EF4-FFF2-40B4-BE49-F238E27FC236}">
                  <a16:creationId xmlns:a16="http://schemas.microsoft.com/office/drawing/2014/main" id="{75FC7E25-4645-29DD-32CC-C529040F0859}"/>
                </a:ext>
              </a:extLst>
            </p:cNvPr>
            <p:cNvSpPr/>
            <p:nvPr/>
          </p:nvSpPr>
          <p:spPr>
            <a:xfrm>
              <a:off x="5095358" y="3265843"/>
              <a:ext cx="421529" cy="421529"/>
            </a:xfrm>
            <a:prstGeom prst="ellipse">
              <a:avLst/>
            </a:prstGeom>
            <a:solidFill>
              <a:schemeClr val="bg1"/>
            </a:solidFill>
            <a:ln w="25400">
              <a:solidFill>
                <a:srgbClr val="E655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grpSp>
          <p:nvGrpSpPr>
            <p:cNvPr id="1067" name="Group 1066">
              <a:extLst>
                <a:ext uri="{FF2B5EF4-FFF2-40B4-BE49-F238E27FC236}">
                  <a16:creationId xmlns:a16="http://schemas.microsoft.com/office/drawing/2014/main" id="{D613E839-6458-CAB6-AD0D-C3C51959EC19}"/>
                </a:ext>
              </a:extLst>
            </p:cNvPr>
            <p:cNvGrpSpPr/>
            <p:nvPr/>
          </p:nvGrpSpPr>
          <p:grpSpPr>
            <a:xfrm>
              <a:off x="5176116" y="3347795"/>
              <a:ext cx="260012" cy="257625"/>
              <a:chOff x="4119563" y="3617914"/>
              <a:chExt cx="346075" cy="342900"/>
            </a:xfrm>
          </p:grpSpPr>
          <p:sp>
            <p:nvSpPr>
              <p:cNvPr id="1068" name="Freeform 164">
                <a:extLst>
                  <a:ext uri="{FF2B5EF4-FFF2-40B4-BE49-F238E27FC236}">
                    <a16:creationId xmlns:a16="http://schemas.microsoft.com/office/drawing/2014/main" id="{CB22FCAF-5AF2-652F-7717-3DBECCD5E4A9}"/>
                  </a:ext>
                </a:extLst>
              </p:cNvPr>
              <p:cNvSpPr>
                <a:spLocks/>
              </p:cNvSpPr>
              <p:nvPr/>
            </p:nvSpPr>
            <p:spPr bwMode="auto">
              <a:xfrm>
                <a:off x="4119563" y="3678239"/>
                <a:ext cx="211138" cy="165100"/>
              </a:xfrm>
              <a:custGeom>
                <a:avLst/>
                <a:gdLst>
                  <a:gd name="T0" fmla="*/ 67 w 133"/>
                  <a:gd name="T1" fmla="*/ 104 h 104"/>
                  <a:gd name="T2" fmla="*/ 0 w 133"/>
                  <a:gd name="T3" fmla="*/ 104 h 104"/>
                  <a:gd name="T4" fmla="*/ 0 w 133"/>
                  <a:gd name="T5" fmla="*/ 0 h 104"/>
                  <a:gd name="T6" fmla="*/ 133 w 133"/>
                  <a:gd name="T7" fmla="*/ 0 h 104"/>
                  <a:gd name="T8" fmla="*/ 133 w 133"/>
                  <a:gd name="T9" fmla="*/ 38 h 104"/>
                </a:gdLst>
                <a:ahLst/>
                <a:cxnLst>
                  <a:cxn ang="0">
                    <a:pos x="T0" y="T1"/>
                  </a:cxn>
                  <a:cxn ang="0">
                    <a:pos x="T2" y="T3"/>
                  </a:cxn>
                  <a:cxn ang="0">
                    <a:pos x="T4" y="T5"/>
                  </a:cxn>
                  <a:cxn ang="0">
                    <a:pos x="T6" y="T7"/>
                  </a:cxn>
                  <a:cxn ang="0">
                    <a:pos x="T8" y="T9"/>
                  </a:cxn>
                </a:cxnLst>
                <a:rect l="0" t="0" r="r" b="b"/>
                <a:pathLst>
                  <a:path w="133" h="104">
                    <a:moveTo>
                      <a:pt x="67" y="104"/>
                    </a:moveTo>
                    <a:lnTo>
                      <a:pt x="0" y="104"/>
                    </a:lnTo>
                    <a:lnTo>
                      <a:pt x="0" y="0"/>
                    </a:lnTo>
                    <a:lnTo>
                      <a:pt x="133" y="0"/>
                    </a:lnTo>
                    <a:lnTo>
                      <a:pt x="133" y="38"/>
                    </a:lnTo>
                  </a:path>
                </a:pathLst>
              </a:cu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69" name="Freeform 165">
                <a:extLst>
                  <a:ext uri="{FF2B5EF4-FFF2-40B4-BE49-F238E27FC236}">
                    <a16:creationId xmlns:a16="http://schemas.microsoft.com/office/drawing/2014/main" id="{7490C9C7-AA8B-17F4-DC1E-27E849BA2029}"/>
                  </a:ext>
                </a:extLst>
              </p:cNvPr>
              <p:cNvSpPr>
                <a:spLocks/>
              </p:cNvSpPr>
              <p:nvPr/>
            </p:nvSpPr>
            <p:spPr bwMode="auto">
              <a:xfrm>
                <a:off x="4119563" y="3617914"/>
                <a:ext cx="211138" cy="60325"/>
              </a:xfrm>
              <a:custGeom>
                <a:avLst/>
                <a:gdLst>
                  <a:gd name="T0" fmla="*/ 133 w 133"/>
                  <a:gd name="T1" fmla="*/ 38 h 38"/>
                  <a:gd name="T2" fmla="*/ 0 w 133"/>
                  <a:gd name="T3" fmla="*/ 38 h 38"/>
                  <a:gd name="T4" fmla="*/ 38 w 133"/>
                  <a:gd name="T5" fmla="*/ 0 h 38"/>
                  <a:gd name="T6" fmla="*/ 95 w 133"/>
                  <a:gd name="T7" fmla="*/ 0 h 38"/>
                  <a:gd name="T8" fmla="*/ 133 w 133"/>
                  <a:gd name="T9" fmla="*/ 38 h 38"/>
                </a:gdLst>
                <a:ahLst/>
                <a:cxnLst>
                  <a:cxn ang="0">
                    <a:pos x="T0" y="T1"/>
                  </a:cxn>
                  <a:cxn ang="0">
                    <a:pos x="T2" y="T3"/>
                  </a:cxn>
                  <a:cxn ang="0">
                    <a:pos x="T4" y="T5"/>
                  </a:cxn>
                  <a:cxn ang="0">
                    <a:pos x="T6" y="T7"/>
                  </a:cxn>
                  <a:cxn ang="0">
                    <a:pos x="T8" y="T9"/>
                  </a:cxn>
                </a:cxnLst>
                <a:rect l="0" t="0" r="r" b="b"/>
                <a:pathLst>
                  <a:path w="133" h="38">
                    <a:moveTo>
                      <a:pt x="133" y="38"/>
                    </a:moveTo>
                    <a:lnTo>
                      <a:pt x="0" y="38"/>
                    </a:lnTo>
                    <a:lnTo>
                      <a:pt x="38" y="0"/>
                    </a:lnTo>
                    <a:lnTo>
                      <a:pt x="95" y="0"/>
                    </a:lnTo>
                    <a:lnTo>
                      <a:pt x="133" y="38"/>
                    </a:lnTo>
                    <a:close/>
                  </a:path>
                </a:pathLst>
              </a:cu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0" name="Line 166">
                <a:extLst>
                  <a:ext uri="{FF2B5EF4-FFF2-40B4-BE49-F238E27FC236}">
                    <a16:creationId xmlns:a16="http://schemas.microsoft.com/office/drawing/2014/main" id="{419A5A55-CAAC-AA21-B57E-20EF06B0B258}"/>
                  </a:ext>
                </a:extLst>
              </p:cNvPr>
              <p:cNvSpPr>
                <a:spLocks noChangeShapeType="1"/>
              </p:cNvSpPr>
              <p:nvPr/>
            </p:nvSpPr>
            <p:spPr bwMode="auto">
              <a:xfrm>
                <a:off x="4225926" y="3617914"/>
                <a:ext cx="0" cy="60325"/>
              </a:xfrm>
              <a:prstGeom prst="line">
                <a:avLst/>
              </a:prstGeom>
              <a:noFill/>
              <a:ln w="14288"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1" name="Freeform 167">
                <a:extLst>
                  <a:ext uri="{FF2B5EF4-FFF2-40B4-BE49-F238E27FC236}">
                    <a16:creationId xmlns:a16="http://schemas.microsoft.com/office/drawing/2014/main" id="{93C3B272-3AFD-644C-59AD-AB03B7445CCC}"/>
                  </a:ext>
                </a:extLst>
              </p:cNvPr>
              <p:cNvSpPr>
                <a:spLocks/>
              </p:cNvSpPr>
              <p:nvPr/>
            </p:nvSpPr>
            <p:spPr bwMode="auto">
              <a:xfrm>
                <a:off x="4217988" y="3930651"/>
                <a:ext cx="247650" cy="30163"/>
              </a:xfrm>
              <a:custGeom>
                <a:avLst/>
                <a:gdLst>
                  <a:gd name="T0" fmla="*/ 66 w 66"/>
                  <a:gd name="T1" fmla="*/ 1 h 8"/>
                  <a:gd name="T2" fmla="*/ 51 w 66"/>
                  <a:gd name="T3" fmla="*/ 8 h 8"/>
                  <a:gd name="T4" fmla="*/ 33 w 66"/>
                  <a:gd name="T5" fmla="*/ 0 h 8"/>
                  <a:gd name="T6" fmla="*/ 33 w 66"/>
                  <a:gd name="T7" fmla="*/ 0 h 8"/>
                  <a:gd name="T8" fmla="*/ 14 w 66"/>
                  <a:gd name="T9" fmla="*/ 8 h 8"/>
                  <a:gd name="T10" fmla="*/ 0 w 66"/>
                  <a:gd name="T11" fmla="*/ 0 h 8"/>
                </a:gdLst>
                <a:ahLst/>
                <a:cxnLst>
                  <a:cxn ang="0">
                    <a:pos x="T0" y="T1"/>
                  </a:cxn>
                  <a:cxn ang="0">
                    <a:pos x="T2" y="T3"/>
                  </a:cxn>
                  <a:cxn ang="0">
                    <a:pos x="T4" y="T5"/>
                  </a:cxn>
                  <a:cxn ang="0">
                    <a:pos x="T6" y="T7"/>
                  </a:cxn>
                  <a:cxn ang="0">
                    <a:pos x="T8" y="T9"/>
                  </a:cxn>
                  <a:cxn ang="0">
                    <a:pos x="T10" y="T11"/>
                  </a:cxn>
                </a:cxnLst>
                <a:rect l="0" t="0" r="r" b="b"/>
                <a:pathLst>
                  <a:path w="66" h="8">
                    <a:moveTo>
                      <a:pt x="66" y="1"/>
                    </a:moveTo>
                    <a:cubicBezTo>
                      <a:pt x="66" y="1"/>
                      <a:pt x="61" y="8"/>
                      <a:pt x="51" y="8"/>
                    </a:cubicBezTo>
                    <a:cubicBezTo>
                      <a:pt x="42" y="8"/>
                      <a:pt x="33" y="0"/>
                      <a:pt x="33" y="0"/>
                    </a:cubicBezTo>
                    <a:cubicBezTo>
                      <a:pt x="33" y="0"/>
                      <a:pt x="33" y="0"/>
                      <a:pt x="33" y="0"/>
                    </a:cubicBezTo>
                    <a:cubicBezTo>
                      <a:pt x="33" y="0"/>
                      <a:pt x="24" y="8"/>
                      <a:pt x="14" y="8"/>
                    </a:cubicBezTo>
                    <a:cubicBezTo>
                      <a:pt x="5" y="8"/>
                      <a:pt x="0" y="0"/>
                      <a:pt x="0" y="0"/>
                    </a:cubicBezTo>
                  </a:path>
                </a:pathLst>
              </a:cu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2" name="Freeform 168">
                <a:extLst>
                  <a:ext uri="{FF2B5EF4-FFF2-40B4-BE49-F238E27FC236}">
                    <a16:creationId xmlns:a16="http://schemas.microsoft.com/office/drawing/2014/main" id="{B765BCFA-1BDC-7863-A2A1-766EDEBB5769}"/>
                  </a:ext>
                </a:extLst>
              </p:cNvPr>
              <p:cNvSpPr>
                <a:spLocks/>
              </p:cNvSpPr>
              <p:nvPr/>
            </p:nvSpPr>
            <p:spPr bwMode="auto">
              <a:xfrm>
                <a:off x="4240213" y="3887789"/>
                <a:ext cx="211138" cy="73025"/>
              </a:xfrm>
              <a:custGeom>
                <a:avLst/>
                <a:gdLst>
                  <a:gd name="T0" fmla="*/ 19 w 133"/>
                  <a:gd name="T1" fmla="*/ 46 h 46"/>
                  <a:gd name="T2" fmla="*/ 0 w 133"/>
                  <a:gd name="T3" fmla="*/ 0 h 46"/>
                  <a:gd name="T4" fmla="*/ 133 w 133"/>
                  <a:gd name="T5" fmla="*/ 0 h 46"/>
                  <a:gd name="T6" fmla="*/ 109 w 133"/>
                  <a:gd name="T7" fmla="*/ 46 h 46"/>
                </a:gdLst>
                <a:ahLst/>
                <a:cxnLst>
                  <a:cxn ang="0">
                    <a:pos x="T0" y="T1"/>
                  </a:cxn>
                  <a:cxn ang="0">
                    <a:pos x="T2" y="T3"/>
                  </a:cxn>
                  <a:cxn ang="0">
                    <a:pos x="T4" y="T5"/>
                  </a:cxn>
                  <a:cxn ang="0">
                    <a:pos x="T6" y="T7"/>
                  </a:cxn>
                </a:cxnLst>
                <a:rect l="0" t="0" r="r" b="b"/>
                <a:pathLst>
                  <a:path w="133" h="46">
                    <a:moveTo>
                      <a:pt x="19" y="46"/>
                    </a:moveTo>
                    <a:lnTo>
                      <a:pt x="0" y="0"/>
                    </a:lnTo>
                    <a:lnTo>
                      <a:pt x="133" y="0"/>
                    </a:lnTo>
                    <a:lnTo>
                      <a:pt x="109" y="46"/>
                    </a:lnTo>
                  </a:path>
                </a:pathLst>
              </a:custGeom>
              <a:noFill/>
              <a:ln w="14288"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3" name="Rectangle 169">
                <a:extLst>
                  <a:ext uri="{FF2B5EF4-FFF2-40B4-BE49-F238E27FC236}">
                    <a16:creationId xmlns:a16="http://schemas.microsoft.com/office/drawing/2014/main" id="{84D51A35-195A-3D75-D52A-2C44C73E17DE}"/>
                  </a:ext>
                </a:extLst>
              </p:cNvPr>
              <p:cNvSpPr>
                <a:spLocks noChangeArrowheads="1"/>
              </p:cNvSpPr>
              <p:nvPr/>
            </p:nvSpPr>
            <p:spPr bwMode="auto">
              <a:xfrm>
                <a:off x="4256088" y="3857626"/>
                <a:ext cx="44450" cy="30163"/>
              </a:xfrm>
              <a:prstGeom prst="rect">
                <a:avLst/>
              </a:pr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4" name="Rectangle 170">
                <a:extLst>
                  <a:ext uri="{FF2B5EF4-FFF2-40B4-BE49-F238E27FC236}">
                    <a16:creationId xmlns:a16="http://schemas.microsoft.com/office/drawing/2014/main" id="{84856F3E-802E-6984-7E75-A60BFA411D2B}"/>
                  </a:ext>
                </a:extLst>
              </p:cNvPr>
              <p:cNvSpPr>
                <a:spLocks noChangeArrowheads="1"/>
              </p:cNvSpPr>
              <p:nvPr/>
            </p:nvSpPr>
            <p:spPr bwMode="auto">
              <a:xfrm>
                <a:off x="4256088" y="3829051"/>
                <a:ext cx="44450" cy="28575"/>
              </a:xfrm>
              <a:prstGeom prst="rect">
                <a:avLst/>
              </a:pr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5" name="Rectangle 171">
                <a:extLst>
                  <a:ext uri="{FF2B5EF4-FFF2-40B4-BE49-F238E27FC236}">
                    <a16:creationId xmlns:a16="http://schemas.microsoft.com/office/drawing/2014/main" id="{2128EDE1-85E2-67C9-E793-5B21AF1D7D99}"/>
                  </a:ext>
                </a:extLst>
              </p:cNvPr>
              <p:cNvSpPr>
                <a:spLocks noChangeArrowheads="1"/>
              </p:cNvSpPr>
              <p:nvPr/>
            </p:nvSpPr>
            <p:spPr bwMode="auto">
              <a:xfrm>
                <a:off x="4300538" y="3857626"/>
                <a:ext cx="44450" cy="30163"/>
              </a:xfrm>
              <a:prstGeom prst="rect">
                <a:avLst/>
              </a:pr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6" name="Rectangle 172">
                <a:extLst>
                  <a:ext uri="{FF2B5EF4-FFF2-40B4-BE49-F238E27FC236}">
                    <a16:creationId xmlns:a16="http://schemas.microsoft.com/office/drawing/2014/main" id="{12B2CB47-6438-1258-1205-FF59C791174E}"/>
                  </a:ext>
                </a:extLst>
              </p:cNvPr>
              <p:cNvSpPr>
                <a:spLocks noChangeArrowheads="1"/>
              </p:cNvSpPr>
              <p:nvPr/>
            </p:nvSpPr>
            <p:spPr bwMode="auto">
              <a:xfrm>
                <a:off x="4300538" y="3829051"/>
                <a:ext cx="44450" cy="28575"/>
              </a:xfrm>
              <a:prstGeom prst="rect">
                <a:avLst/>
              </a:pr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7" name="Rectangle 173">
                <a:extLst>
                  <a:ext uri="{FF2B5EF4-FFF2-40B4-BE49-F238E27FC236}">
                    <a16:creationId xmlns:a16="http://schemas.microsoft.com/office/drawing/2014/main" id="{D55C81E8-5231-DF93-8A80-90FD15A3E4BC}"/>
                  </a:ext>
                </a:extLst>
              </p:cNvPr>
              <p:cNvSpPr>
                <a:spLocks noChangeArrowheads="1"/>
              </p:cNvSpPr>
              <p:nvPr/>
            </p:nvSpPr>
            <p:spPr bwMode="auto">
              <a:xfrm>
                <a:off x="4300538" y="3798889"/>
                <a:ext cx="44450" cy="30163"/>
              </a:xfrm>
              <a:prstGeom prst="rect">
                <a:avLst/>
              </a:pr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8" name="Rectangle 174">
                <a:extLst>
                  <a:ext uri="{FF2B5EF4-FFF2-40B4-BE49-F238E27FC236}">
                    <a16:creationId xmlns:a16="http://schemas.microsoft.com/office/drawing/2014/main" id="{B0721C7C-7639-5DBF-5EDE-CC46FE524519}"/>
                  </a:ext>
                </a:extLst>
              </p:cNvPr>
              <p:cNvSpPr>
                <a:spLocks noChangeArrowheads="1"/>
              </p:cNvSpPr>
              <p:nvPr/>
            </p:nvSpPr>
            <p:spPr bwMode="auto">
              <a:xfrm>
                <a:off x="4375151" y="3798889"/>
                <a:ext cx="76200" cy="88900"/>
              </a:xfrm>
              <a:prstGeom prst="rect">
                <a:avLst/>
              </a:pr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79" name="Line 175">
                <a:extLst>
                  <a:ext uri="{FF2B5EF4-FFF2-40B4-BE49-F238E27FC236}">
                    <a16:creationId xmlns:a16="http://schemas.microsoft.com/office/drawing/2014/main" id="{880839BF-59E0-5B30-6CE7-58E77538165D}"/>
                  </a:ext>
                </a:extLst>
              </p:cNvPr>
              <p:cNvSpPr>
                <a:spLocks noChangeShapeType="1"/>
              </p:cNvSpPr>
              <p:nvPr/>
            </p:nvSpPr>
            <p:spPr bwMode="auto">
              <a:xfrm>
                <a:off x="4375151" y="3829051"/>
                <a:ext cx="38100" cy="0"/>
              </a:xfrm>
              <a:prstGeom prst="line">
                <a:avLst/>
              </a:prstGeom>
              <a:noFill/>
              <a:ln w="14288"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0" name="Line 176">
                <a:extLst>
                  <a:ext uri="{FF2B5EF4-FFF2-40B4-BE49-F238E27FC236}">
                    <a16:creationId xmlns:a16="http://schemas.microsoft.com/office/drawing/2014/main" id="{74C99C21-7F57-38E3-19D0-F69378008FCC}"/>
                  </a:ext>
                </a:extLst>
              </p:cNvPr>
              <p:cNvSpPr>
                <a:spLocks noChangeShapeType="1"/>
              </p:cNvSpPr>
              <p:nvPr/>
            </p:nvSpPr>
            <p:spPr bwMode="auto">
              <a:xfrm flipV="1">
                <a:off x="4435476" y="3760789"/>
                <a:ext cx="0" cy="38100"/>
              </a:xfrm>
              <a:prstGeom prst="line">
                <a:avLst/>
              </a:prstGeom>
              <a:noFill/>
              <a:ln w="14288"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1040" name="Straight Connector 1039">
            <a:extLst>
              <a:ext uri="{FF2B5EF4-FFF2-40B4-BE49-F238E27FC236}">
                <a16:creationId xmlns:a16="http://schemas.microsoft.com/office/drawing/2014/main" id="{1B1F2A13-CF32-5D27-4081-6D8CA90B7271}"/>
              </a:ext>
            </a:extLst>
          </p:cNvPr>
          <p:cNvCxnSpPr>
            <a:cxnSpLocks/>
            <a:stCxn id="61" idx="4"/>
          </p:cNvCxnSpPr>
          <p:nvPr/>
        </p:nvCxnSpPr>
        <p:spPr>
          <a:xfrm>
            <a:off x="5039805" y="4790790"/>
            <a:ext cx="395" cy="243705"/>
          </a:xfrm>
          <a:prstGeom prst="line">
            <a:avLst/>
          </a:prstGeom>
          <a:ln w="19050">
            <a:solidFill>
              <a:srgbClr val="E6555D"/>
            </a:solidFill>
          </a:ln>
        </p:spPr>
        <p:style>
          <a:lnRef idx="1">
            <a:schemeClr val="accent1"/>
          </a:lnRef>
          <a:fillRef idx="0">
            <a:schemeClr val="accent1"/>
          </a:fillRef>
          <a:effectRef idx="0">
            <a:schemeClr val="accent1"/>
          </a:effectRef>
          <a:fontRef idx="minor">
            <a:schemeClr val="tx1"/>
          </a:fontRef>
        </p:style>
      </p:cxnSp>
      <p:grpSp>
        <p:nvGrpSpPr>
          <p:cNvPr id="1094" name="Group 1093">
            <a:extLst>
              <a:ext uri="{FF2B5EF4-FFF2-40B4-BE49-F238E27FC236}">
                <a16:creationId xmlns:a16="http://schemas.microsoft.com/office/drawing/2014/main" id="{8DD8CE2E-4E3E-67FA-D9F2-4F248FC503F1}"/>
              </a:ext>
            </a:extLst>
          </p:cNvPr>
          <p:cNvGrpSpPr/>
          <p:nvPr/>
        </p:nvGrpSpPr>
        <p:grpSpPr>
          <a:xfrm>
            <a:off x="4829040" y="4369261"/>
            <a:ext cx="421529" cy="421529"/>
            <a:chOff x="5095358" y="4164319"/>
            <a:chExt cx="421529" cy="421529"/>
          </a:xfrm>
        </p:grpSpPr>
        <p:sp>
          <p:nvSpPr>
            <p:cNvPr id="61" name="Oval 60">
              <a:extLst>
                <a:ext uri="{FF2B5EF4-FFF2-40B4-BE49-F238E27FC236}">
                  <a16:creationId xmlns:a16="http://schemas.microsoft.com/office/drawing/2014/main" id="{3171E10F-5039-5301-58BD-D74A72991023}"/>
                </a:ext>
              </a:extLst>
            </p:cNvPr>
            <p:cNvSpPr/>
            <p:nvPr/>
          </p:nvSpPr>
          <p:spPr>
            <a:xfrm>
              <a:off x="5095358" y="4164319"/>
              <a:ext cx="421529" cy="421529"/>
            </a:xfrm>
            <a:prstGeom prst="ellipse">
              <a:avLst/>
            </a:prstGeom>
            <a:solidFill>
              <a:schemeClr val="bg1"/>
            </a:solidFill>
            <a:ln w="25400">
              <a:solidFill>
                <a:srgbClr val="E6555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j-lt"/>
                <a:ea typeface="+mn-ea"/>
                <a:cs typeface="+mn-cs"/>
              </a:endParaRPr>
            </a:p>
          </p:txBody>
        </p:sp>
        <p:grpSp>
          <p:nvGrpSpPr>
            <p:cNvPr id="1081" name="Group 1080">
              <a:extLst>
                <a:ext uri="{FF2B5EF4-FFF2-40B4-BE49-F238E27FC236}">
                  <a16:creationId xmlns:a16="http://schemas.microsoft.com/office/drawing/2014/main" id="{264C5EB4-D28F-BE7C-3208-CAEE945B8728}"/>
                </a:ext>
              </a:extLst>
            </p:cNvPr>
            <p:cNvGrpSpPr/>
            <p:nvPr/>
          </p:nvGrpSpPr>
          <p:grpSpPr>
            <a:xfrm>
              <a:off x="5176713" y="4245077"/>
              <a:ext cx="258818" cy="260012"/>
              <a:chOff x="4841876" y="3617914"/>
              <a:chExt cx="344487" cy="346075"/>
            </a:xfrm>
          </p:grpSpPr>
          <p:sp>
            <p:nvSpPr>
              <p:cNvPr id="1082" name="Freeform 177">
                <a:extLst>
                  <a:ext uri="{FF2B5EF4-FFF2-40B4-BE49-F238E27FC236}">
                    <a16:creationId xmlns:a16="http://schemas.microsoft.com/office/drawing/2014/main" id="{23103B0B-A9B9-C232-772F-D1B6CCB8930D}"/>
                  </a:ext>
                </a:extLst>
              </p:cNvPr>
              <p:cNvSpPr>
                <a:spLocks/>
              </p:cNvSpPr>
              <p:nvPr/>
            </p:nvSpPr>
            <p:spPr bwMode="auto">
              <a:xfrm>
                <a:off x="4841876" y="3678239"/>
                <a:ext cx="209550" cy="165100"/>
              </a:xfrm>
              <a:custGeom>
                <a:avLst/>
                <a:gdLst>
                  <a:gd name="T0" fmla="*/ 57 w 132"/>
                  <a:gd name="T1" fmla="*/ 104 h 104"/>
                  <a:gd name="T2" fmla="*/ 0 w 132"/>
                  <a:gd name="T3" fmla="*/ 104 h 104"/>
                  <a:gd name="T4" fmla="*/ 0 w 132"/>
                  <a:gd name="T5" fmla="*/ 0 h 104"/>
                  <a:gd name="T6" fmla="*/ 132 w 132"/>
                  <a:gd name="T7" fmla="*/ 0 h 104"/>
                  <a:gd name="T8" fmla="*/ 132 w 132"/>
                  <a:gd name="T9" fmla="*/ 47 h 104"/>
                </a:gdLst>
                <a:ahLst/>
                <a:cxnLst>
                  <a:cxn ang="0">
                    <a:pos x="T0" y="T1"/>
                  </a:cxn>
                  <a:cxn ang="0">
                    <a:pos x="T2" y="T3"/>
                  </a:cxn>
                  <a:cxn ang="0">
                    <a:pos x="T4" y="T5"/>
                  </a:cxn>
                  <a:cxn ang="0">
                    <a:pos x="T6" y="T7"/>
                  </a:cxn>
                  <a:cxn ang="0">
                    <a:pos x="T8" y="T9"/>
                  </a:cxn>
                </a:cxnLst>
                <a:rect l="0" t="0" r="r" b="b"/>
                <a:pathLst>
                  <a:path w="132" h="104">
                    <a:moveTo>
                      <a:pt x="57" y="104"/>
                    </a:moveTo>
                    <a:lnTo>
                      <a:pt x="0" y="104"/>
                    </a:lnTo>
                    <a:lnTo>
                      <a:pt x="0" y="0"/>
                    </a:lnTo>
                    <a:lnTo>
                      <a:pt x="132" y="0"/>
                    </a:lnTo>
                    <a:lnTo>
                      <a:pt x="132" y="47"/>
                    </a:lnTo>
                  </a:path>
                </a:pathLst>
              </a:cu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3" name="Freeform 178">
                <a:extLst>
                  <a:ext uri="{FF2B5EF4-FFF2-40B4-BE49-F238E27FC236}">
                    <a16:creationId xmlns:a16="http://schemas.microsoft.com/office/drawing/2014/main" id="{4AF0A128-B2FA-147D-A141-5CA6BEDBEC2A}"/>
                  </a:ext>
                </a:extLst>
              </p:cNvPr>
              <p:cNvSpPr>
                <a:spLocks/>
              </p:cNvSpPr>
              <p:nvPr/>
            </p:nvSpPr>
            <p:spPr bwMode="auto">
              <a:xfrm>
                <a:off x="4841876" y="3617914"/>
                <a:ext cx="209550" cy="60325"/>
              </a:xfrm>
              <a:custGeom>
                <a:avLst/>
                <a:gdLst>
                  <a:gd name="T0" fmla="*/ 132 w 132"/>
                  <a:gd name="T1" fmla="*/ 38 h 38"/>
                  <a:gd name="T2" fmla="*/ 0 w 132"/>
                  <a:gd name="T3" fmla="*/ 38 h 38"/>
                  <a:gd name="T4" fmla="*/ 38 w 132"/>
                  <a:gd name="T5" fmla="*/ 0 h 38"/>
                  <a:gd name="T6" fmla="*/ 94 w 132"/>
                  <a:gd name="T7" fmla="*/ 0 h 38"/>
                  <a:gd name="T8" fmla="*/ 132 w 132"/>
                  <a:gd name="T9" fmla="*/ 38 h 38"/>
                </a:gdLst>
                <a:ahLst/>
                <a:cxnLst>
                  <a:cxn ang="0">
                    <a:pos x="T0" y="T1"/>
                  </a:cxn>
                  <a:cxn ang="0">
                    <a:pos x="T2" y="T3"/>
                  </a:cxn>
                  <a:cxn ang="0">
                    <a:pos x="T4" y="T5"/>
                  </a:cxn>
                  <a:cxn ang="0">
                    <a:pos x="T6" y="T7"/>
                  </a:cxn>
                  <a:cxn ang="0">
                    <a:pos x="T8" y="T9"/>
                  </a:cxn>
                </a:cxnLst>
                <a:rect l="0" t="0" r="r" b="b"/>
                <a:pathLst>
                  <a:path w="132" h="38">
                    <a:moveTo>
                      <a:pt x="132" y="38"/>
                    </a:moveTo>
                    <a:lnTo>
                      <a:pt x="0" y="38"/>
                    </a:lnTo>
                    <a:lnTo>
                      <a:pt x="38" y="0"/>
                    </a:lnTo>
                    <a:lnTo>
                      <a:pt x="94" y="0"/>
                    </a:lnTo>
                    <a:lnTo>
                      <a:pt x="132" y="38"/>
                    </a:lnTo>
                    <a:close/>
                  </a:path>
                </a:pathLst>
              </a:custGeom>
              <a:noFill/>
              <a:ln w="14288" cap="rnd">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4" name="Line 179">
                <a:extLst>
                  <a:ext uri="{FF2B5EF4-FFF2-40B4-BE49-F238E27FC236}">
                    <a16:creationId xmlns:a16="http://schemas.microsoft.com/office/drawing/2014/main" id="{34A7C800-28B1-7D8A-70FB-C4B3E5870483}"/>
                  </a:ext>
                </a:extLst>
              </p:cNvPr>
              <p:cNvSpPr>
                <a:spLocks noChangeShapeType="1"/>
              </p:cNvSpPr>
              <p:nvPr/>
            </p:nvSpPr>
            <p:spPr bwMode="auto">
              <a:xfrm>
                <a:off x="4946651" y="3617914"/>
                <a:ext cx="0" cy="60325"/>
              </a:xfrm>
              <a:prstGeom prst="line">
                <a:avLst/>
              </a:prstGeom>
              <a:noFill/>
              <a:ln w="14288" cap="rnd">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5" name="Freeform 180">
                <a:extLst>
                  <a:ext uri="{FF2B5EF4-FFF2-40B4-BE49-F238E27FC236}">
                    <a16:creationId xmlns:a16="http://schemas.microsoft.com/office/drawing/2014/main" id="{EC59B65A-218F-0611-C811-944296A7EE6E}"/>
                  </a:ext>
                </a:extLst>
              </p:cNvPr>
              <p:cNvSpPr>
                <a:spLocks/>
              </p:cNvSpPr>
              <p:nvPr/>
            </p:nvSpPr>
            <p:spPr bwMode="auto">
              <a:xfrm>
                <a:off x="5097463" y="3829051"/>
                <a:ext cx="88900" cy="104775"/>
              </a:xfrm>
              <a:custGeom>
                <a:avLst/>
                <a:gdLst>
                  <a:gd name="T0" fmla="*/ 0 w 24"/>
                  <a:gd name="T1" fmla="*/ 0 h 28"/>
                  <a:gd name="T2" fmla="*/ 18 w 24"/>
                  <a:gd name="T3" fmla="*/ 0 h 28"/>
                  <a:gd name="T4" fmla="*/ 24 w 24"/>
                  <a:gd name="T5" fmla="*/ 16 h 28"/>
                  <a:gd name="T6" fmla="*/ 24 w 24"/>
                  <a:gd name="T7" fmla="*/ 22 h 28"/>
                  <a:gd name="T8" fmla="*/ 24 w 24"/>
                  <a:gd name="T9" fmla="*/ 28 h 28"/>
                  <a:gd name="T10" fmla="*/ 18 w 24"/>
                  <a:gd name="T11" fmla="*/ 28 h 28"/>
                </a:gdLst>
                <a:ahLst/>
                <a:cxnLst>
                  <a:cxn ang="0">
                    <a:pos x="T0" y="T1"/>
                  </a:cxn>
                  <a:cxn ang="0">
                    <a:pos x="T2" y="T3"/>
                  </a:cxn>
                  <a:cxn ang="0">
                    <a:pos x="T4" y="T5"/>
                  </a:cxn>
                  <a:cxn ang="0">
                    <a:pos x="T6" y="T7"/>
                  </a:cxn>
                  <a:cxn ang="0">
                    <a:pos x="T8" y="T9"/>
                  </a:cxn>
                  <a:cxn ang="0">
                    <a:pos x="T10" y="T11"/>
                  </a:cxn>
                </a:cxnLst>
                <a:rect l="0" t="0" r="r" b="b"/>
                <a:pathLst>
                  <a:path w="24" h="28">
                    <a:moveTo>
                      <a:pt x="0" y="0"/>
                    </a:moveTo>
                    <a:cubicBezTo>
                      <a:pt x="18" y="0"/>
                      <a:pt x="18" y="0"/>
                      <a:pt x="18" y="0"/>
                    </a:cubicBezTo>
                    <a:cubicBezTo>
                      <a:pt x="24" y="16"/>
                      <a:pt x="24" y="16"/>
                      <a:pt x="24" y="16"/>
                    </a:cubicBezTo>
                    <a:cubicBezTo>
                      <a:pt x="24" y="16"/>
                      <a:pt x="24" y="20"/>
                      <a:pt x="24" y="22"/>
                    </a:cubicBezTo>
                    <a:cubicBezTo>
                      <a:pt x="24" y="24"/>
                      <a:pt x="24" y="28"/>
                      <a:pt x="24" y="28"/>
                    </a:cubicBezTo>
                    <a:cubicBezTo>
                      <a:pt x="18" y="28"/>
                      <a:pt x="18" y="28"/>
                      <a:pt x="18" y="28"/>
                    </a:cubicBezTo>
                  </a:path>
                </a:pathLst>
              </a:custGeom>
              <a:noFill/>
              <a:ln w="14288"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6" name="Freeform 181">
                <a:extLst>
                  <a:ext uri="{FF2B5EF4-FFF2-40B4-BE49-F238E27FC236}">
                    <a16:creationId xmlns:a16="http://schemas.microsoft.com/office/drawing/2014/main" id="{9CD0CC4C-9FBA-2354-72FA-3A214E2D84FA}"/>
                  </a:ext>
                </a:extLst>
              </p:cNvPr>
              <p:cNvSpPr>
                <a:spLocks/>
              </p:cNvSpPr>
              <p:nvPr/>
            </p:nvSpPr>
            <p:spPr bwMode="auto">
              <a:xfrm>
                <a:off x="4960938" y="3798889"/>
                <a:ext cx="136525" cy="134938"/>
              </a:xfrm>
              <a:custGeom>
                <a:avLst/>
                <a:gdLst>
                  <a:gd name="T0" fmla="*/ 62 w 86"/>
                  <a:gd name="T1" fmla="*/ 85 h 85"/>
                  <a:gd name="T2" fmla="*/ 86 w 86"/>
                  <a:gd name="T3" fmla="*/ 85 h 85"/>
                  <a:gd name="T4" fmla="*/ 86 w 86"/>
                  <a:gd name="T5" fmla="*/ 0 h 85"/>
                  <a:gd name="T6" fmla="*/ 0 w 86"/>
                  <a:gd name="T7" fmla="*/ 0 h 85"/>
                  <a:gd name="T8" fmla="*/ 0 w 86"/>
                  <a:gd name="T9" fmla="*/ 85 h 85"/>
                  <a:gd name="T10" fmla="*/ 34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62" y="85"/>
                    </a:moveTo>
                    <a:lnTo>
                      <a:pt x="86" y="85"/>
                    </a:lnTo>
                    <a:lnTo>
                      <a:pt x="86" y="0"/>
                    </a:lnTo>
                    <a:lnTo>
                      <a:pt x="0" y="0"/>
                    </a:lnTo>
                    <a:lnTo>
                      <a:pt x="0" y="85"/>
                    </a:lnTo>
                    <a:lnTo>
                      <a:pt x="34" y="85"/>
                    </a:lnTo>
                  </a:path>
                </a:pathLst>
              </a:custGeom>
              <a:noFill/>
              <a:ln w="14288"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7" name="Oval 182">
                <a:extLst>
                  <a:ext uri="{FF2B5EF4-FFF2-40B4-BE49-F238E27FC236}">
                    <a16:creationId xmlns:a16="http://schemas.microsoft.com/office/drawing/2014/main" id="{402B0476-2E42-BDFF-9791-2E56D13AB7F5}"/>
                  </a:ext>
                </a:extLst>
              </p:cNvPr>
              <p:cNvSpPr>
                <a:spLocks noChangeArrowheads="1"/>
              </p:cNvSpPr>
              <p:nvPr/>
            </p:nvSpPr>
            <p:spPr bwMode="auto">
              <a:xfrm>
                <a:off x="5119688" y="3917951"/>
                <a:ext cx="44450" cy="46038"/>
              </a:xfrm>
              <a:prstGeom prst="ellipse">
                <a:avLst/>
              </a:prstGeom>
              <a:noFill/>
              <a:ln w="14288"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8" name="Oval 183">
                <a:extLst>
                  <a:ext uri="{FF2B5EF4-FFF2-40B4-BE49-F238E27FC236}">
                    <a16:creationId xmlns:a16="http://schemas.microsoft.com/office/drawing/2014/main" id="{EC327AF1-B2D2-80D5-EFBD-D028190C0053}"/>
                  </a:ext>
                </a:extLst>
              </p:cNvPr>
              <p:cNvSpPr>
                <a:spLocks noChangeArrowheads="1"/>
              </p:cNvSpPr>
              <p:nvPr/>
            </p:nvSpPr>
            <p:spPr bwMode="auto">
              <a:xfrm>
                <a:off x="5014913" y="3917951"/>
                <a:ext cx="44450" cy="46038"/>
              </a:xfrm>
              <a:prstGeom prst="ellipse">
                <a:avLst/>
              </a:prstGeom>
              <a:noFill/>
              <a:ln w="14288" cap="flat">
                <a:solidFill>
                  <a:srgbClr val="E6555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89" name="Line 184">
                <a:extLst>
                  <a:ext uri="{FF2B5EF4-FFF2-40B4-BE49-F238E27FC236}">
                    <a16:creationId xmlns:a16="http://schemas.microsoft.com/office/drawing/2014/main" id="{008D2DD3-BE26-1010-B0A3-9EA1D0A0D35B}"/>
                  </a:ext>
                </a:extLst>
              </p:cNvPr>
              <p:cNvSpPr>
                <a:spLocks noChangeShapeType="1"/>
              </p:cNvSpPr>
              <p:nvPr/>
            </p:nvSpPr>
            <p:spPr bwMode="auto">
              <a:xfrm>
                <a:off x="5097463" y="3887789"/>
                <a:ext cx="88900" cy="0"/>
              </a:xfrm>
              <a:prstGeom prst="line">
                <a:avLst/>
              </a:prstGeom>
              <a:noFill/>
              <a:ln w="14288" cap="flat">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090" name="Line 185">
                <a:extLst>
                  <a:ext uri="{FF2B5EF4-FFF2-40B4-BE49-F238E27FC236}">
                    <a16:creationId xmlns:a16="http://schemas.microsoft.com/office/drawing/2014/main" id="{456F5F2F-ABD7-90E5-519E-A46C2B0A80DD}"/>
                  </a:ext>
                </a:extLst>
              </p:cNvPr>
              <p:cNvSpPr>
                <a:spLocks noChangeShapeType="1"/>
              </p:cNvSpPr>
              <p:nvPr/>
            </p:nvSpPr>
            <p:spPr bwMode="auto">
              <a:xfrm>
                <a:off x="5092701" y="3933826"/>
                <a:ext cx="26988" cy="0"/>
              </a:xfrm>
              <a:prstGeom prst="line">
                <a:avLst/>
              </a:prstGeom>
              <a:noFill/>
              <a:ln w="14288" cap="flat">
                <a:solidFill>
                  <a:srgbClr val="E6555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cxnSp>
        <p:nvCxnSpPr>
          <p:cNvPr id="1096" name="Straight Connector 1095">
            <a:extLst>
              <a:ext uri="{FF2B5EF4-FFF2-40B4-BE49-F238E27FC236}">
                <a16:creationId xmlns:a16="http://schemas.microsoft.com/office/drawing/2014/main" id="{84450E03-8ECC-97C0-0FA6-916F3F9E7762}"/>
              </a:ext>
            </a:extLst>
          </p:cNvPr>
          <p:cNvCxnSpPr>
            <a:cxnSpLocks/>
          </p:cNvCxnSpPr>
          <p:nvPr/>
        </p:nvCxnSpPr>
        <p:spPr>
          <a:xfrm>
            <a:off x="5732314" y="2970429"/>
            <a:ext cx="230328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342DAD66-8BFF-15FC-0BFA-8D74D4FA3DF2}"/>
              </a:ext>
            </a:extLst>
          </p:cNvPr>
          <p:cNvCxnSpPr>
            <a:cxnSpLocks/>
          </p:cNvCxnSpPr>
          <p:nvPr/>
        </p:nvCxnSpPr>
        <p:spPr>
          <a:xfrm>
            <a:off x="5876494" y="4308434"/>
            <a:ext cx="230328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06" name="Rectangle 1105">
            <a:extLst>
              <a:ext uri="{FF2B5EF4-FFF2-40B4-BE49-F238E27FC236}">
                <a16:creationId xmlns:a16="http://schemas.microsoft.com/office/drawing/2014/main" id="{F561C1FB-4A8B-AB25-2371-CC641924D21A}"/>
              </a:ext>
            </a:extLst>
          </p:cNvPr>
          <p:cNvSpPr/>
          <p:nvPr/>
        </p:nvSpPr>
        <p:spPr>
          <a:xfrm>
            <a:off x="5345333" y="1096626"/>
            <a:ext cx="2665932" cy="1110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Ensure that the dataset is diverse and representative: The dataset should include a wide range of dishes from different cuisines, regions, and cultures...</a:t>
            </a:r>
          </a:p>
        </p:txBody>
      </p:sp>
      <p:sp>
        <p:nvSpPr>
          <p:cNvPr id="4" name="Rectangle 3">
            <a:extLst>
              <a:ext uri="{FF2B5EF4-FFF2-40B4-BE49-F238E27FC236}">
                <a16:creationId xmlns:a16="http://schemas.microsoft.com/office/drawing/2014/main" id="{1A883C54-41EF-2BB3-B48D-8232E8EE5040}"/>
              </a:ext>
            </a:extLst>
          </p:cNvPr>
          <p:cNvSpPr/>
          <p:nvPr/>
        </p:nvSpPr>
        <p:spPr>
          <a:xfrm>
            <a:off x="5318352" y="2399039"/>
            <a:ext cx="2747215" cy="8577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Clean the dataset: Remove any duplicate images or images that are low-quality or irrelevant. </a:t>
            </a:r>
          </a:p>
        </p:txBody>
      </p:sp>
      <p:sp>
        <p:nvSpPr>
          <p:cNvPr id="9" name="Rectangle 8">
            <a:extLst>
              <a:ext uri="{FF2B5EF4-FFF2-40B4-BE49-F238E27FC236}">
                <a16:creationId xmlns:a16="http://schemas.microsoft.com/office/drawing/2014/main" id="{3283E28A-2914-E29A-EAFC-907D2647F429}"/>
              </a:ext>
            </a:extLst>
          </p:cNvPr>
          <p:cNvSpPr/>
          <p:nvPr/>
        </p:nvSpPr>
        <p:spPr>
          <a:xfrm>
            <a:off x="5291121" y="3297117"/>
            <a:ext cx="4367903" cy="1959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Label the dataset: Each image in the dataset should be labeled with the name of the dish and the list of ingredients used.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 Normalize the text data: Normalize the text data by removing stop words, punctuation, and any special characters. This can help improve the accuracy of the NLP algorithms used for ingredient extraction.</a:t>
            </a:r>
          </a:p>
        </p:txBody>
      </p:sp>
      <p:pic>
        <p:nvPicPr>
          <p:cNvPr id="13" name="Picture 12">
            <a:extLst>
              <a:ext uri="{FF2B5EF4-FFF2-40B4-BE49-F238E27FC236}">
                <a16:creationId xmlns:a16="http://schemas.microsoft.com/office/drawing/2014/main" id="{99AF4E91-846D-A57C-3E92-1F3963715BB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22864" y="1069107"/>
            <a:ext cx="2459969" cy="1751405"/>
          </a:xfrm>
          <a:prstGeom prst="rect">
            <a:avLst/>
          </a:prstGeom>
        </p:spPr>
      </p:pic>
      <p:pic>
        <p:nvPicPr>
          <p:cNvPr id="19" name="Picture 18">
            <a:extLst>
              <a:ext uri="{FF2B5EF4-FFF2-40B4-BE49-F238E27FC236}">
                <a16:creationId xmlns:a16="http://schemas.microsoft.com/office/drawing/2014/main" id="{9EF43019-8348-63E5-5F19-D5896F6ECF16}"/>
              </a:ext>
            </a:extLst>
          </p:cNvPr>
          <p:cNvPicPr>
            <a:picLocks noChangeAspect="1"/>
          </p:cNvPicPr>
          <p:nvPr/>
        </p:nvPicPr>
        <p:blipFill>
          <a:blip r:embed="rId5"/>
          <a:stretch>
            <a:fillRect/>
          </a:stretch>
        </p:blipFill>
        <p:spPr>
          <a:xfrm>
            <a:off x="9818533" y="3387325"/>
            <a:ext cx="2191622" cy="1232787"/>
          </a:xfrm>
          <a:prstGeom prst="rect">
            <a:avLst/>
          </a:prstGeom>
        </p:spPr>
      </p:pic>
      <p:pic>
        <p:nvPicPr>
          <p:cNvPr id="2" name="Picture 1">
            <a:extLst>
              <a:ext uri="{FF2B5EF4-FFF2-40B4-BE49-F238E27FC236}">
                <a16:creationId xmlns:a16="http://schemas.microsoft.com/office/drawing/2014/main" id="{FDFA8CF8-B551-E7D3-083F-2FEE207A0B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Tree>
    <p:extLst>
      <p:ext uri="{BB962C8B-B14F-4D97-AF65-F5344CB8AC3E}">
        <p14:creationId xmlns:p14="http://schemas.microsoft.com/office/powerpoint/2010/main" val="1674957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Strawberries in a basket">
            <a:extLst>
              <a:ext uri="{FF2B5EF4-FFF2-40B4-BE49-F238E27FC236}">
                <a16:creationId xmlns:a16="http://schemas.microsoft.com/office/drawing/2014/main" id="{67FFCBC6-4E66-E95B-A62B-22E471519D58}"/>
              </a:ext>
            </a:extLst>
          </p:cNvPr>
          <p:cNvPicPr>
            <a:picLocks noChangeAspect="1"/>
          </p:cNvPicPr>
          <p:nvPr/>
        </p:nvPicPr>
        <p:blipFill rotWithShape="1">
          <a:blip r:embed="rId3">
            <a:extLst>
              <a:ext uri="{28A0092B-C50C-407E-A947-70E740481C1C}">
                <a14:useLocalDpi xmlns:a14="http://schemas.microsoft.com/office/drawing/2010/main" val="0"/>
              </a:ext>
            </a:extLst>
          </a:blip>
          <a:srcRect l="1281" t="42008" b="19077"/>
          <a:stretch/>
        </p:blipFill>
        <p:spPr>
          <a:xfrm>
            <a:off x="-3275" y="1"/>
            <a:ext cx="12195274" cy="3776470"/>
          </a:xfrm>
          <a:custGeom>
            <a:avLst/>
            <a:gdLst>
              <a:gd name="connsiteX0" fmla="*/ 0 w 11023713"/>
              <a:gd name="connsiteY0" fmla="*/ 0 h 3776470"/>
              <a:gd name="connsiteX1" fmla="*/ 11023713 w 11023713"/>
              <a:gd name="connsiteY1" fmla="*/ 0 h 3776470"/>
              <a:gd name="connsiteX2" fmla="*/ 11023713 w 11023713"/>
              <a:gd name="connsiteY2" fmla="*/ 3776470 h 3776470"/>
              <a:gd name="connsiteX3" fmla="*/ 684598 w 11023713"/>
              <a:gd name="connsiteY3" fmla="*/ 3776470 h 3776470"/>
              <a:gd name="connsiteX4" fmla="*/ 13908 w 11023713"/>
              <a:gd name="connsiteY4" fmla="*/ 3229842 h 3776470"/>
              <a:gd name="connsiteX5" fmla="*/ 0 w 11023713"/>
              <a:gd name="connsiteY5" fmla="*/ 3091882 h 377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23713" h="3776470">
                <a:moveTo>
                  <a:pt x="0" y="0"/>
                </a:moveTo>
                <a:lnTo>
                  <a:pt x="11023713" y="0"/>
                </a:lnTo>
                <a:lnTo>
                  <a:pt x="11023713" y="3776470"/>
                </a:lnTo>
                <a:lnTo>
                  <a:pt x="684598" y="3776470"/>
                </a:lnTo>
                <a:cubicBezTo>
                  <a:pt x="353766" y="3776470"/>
                  <a:pt x="77744" y="3541802"/>
                  <a:pt x="13908" y="3229842"/>
                </a:cubicBezTo>
                <a:lnTo>
                  <a:pt x="0" y="3091882"/>
                </a:lnTo>
                <a:close/>
              </a:path>
            </a:pathLst>
          </a:custGeom>
        </p:spPr>
      </p:pic>
      <p:sp>
        <p:nvSpPr>
          <p:cNvPr id="22" name="Rectangle: Top Corners Rounded 21">
            <a:extLst>
              <a:ext uri="{FF2B5EF4-FFF2-40B4-BE49-F238E27FC236}">
                <a16:creationId xmlns:a16="http://schemas.microsoft.com/office/drawing/2014/main" id="{6EBC7E35-7D5B-B0F3-4696-D10D0334A1E0}"/>
              </a:ext>
            </a:extLst>
          </p:cNvPr>
          <p:cNvSpPr/>
          <p:nvPr/>
        </p:nvSpPr>
        <p:spPr>
          <a:xfrm rot="16200000">
            <a:off x="4753121" y="-1598869"/>
            <a:ext cx="3020722" cy="11857036"/>
          </a:xfrm>
          <a:prstGeom prst="round2SameRect">
            <a:avLst>
              <a:gd name="adj1" fmla="val 8310"/>
              <a:gd name="adj2" fmla="val 0"/>
            </a:avLst>
          </a:prstGeom>
          <a:solidFill>
            <a:schemeClr val="bg1"/>
          </a:solidFill>
          <a:ln>
            <a:noFill/>
          </a:ln>
          <a:effectLst>
            <a:outerShdw blurRad="2540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Single Corner Rounded 31">
            <a:extLst>
              <a:ext uri="{FF2B5EF4-FFF2-40B4-BE49-F238E27FC236}">
                <a16:creationId xmlns:a16="http://schemas.microsoft.com/office/drawing/2014/main" id="{FBED5D35-40BB-5648-2B00-9D6CAC5E5D26}"/>
              </a:ext>
            </a:extLst>
          </p:cNvPr>
          <p:cNvSpPr/>
          <p:nvPr/>
        </p:nvSpPr>
        <p:spPr>
          <a:xfrm flipH="1" flipV="1">
            <a:off x="-13830" y="77434"/>
            <a:ext cx="12195275" cy="3776471"/>
          </a:xfrm>
          <a:prstGeom prst="round1Rect">
            <a:avLst>
              <a:gd name="adj" fmla="val 18128"/>
            </a:avLst>
          </a:prstGeom>
          <a:gradFill>
            <a:gsLst>
              <a:gs pos="0">
                <a:schemeClr val="bg1">
                  <a:alpha val="91000"/>
                </a:schemeClr>
              </a:gs>
              <a:gs pos="100000">
                <a:schemeClr val="bg1">
                  <a:alpha val="7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3" name="Rectangle: Single Corner Rounded 1042">
            <a:extLst>
              <a:ext uri="{FF2B5EF4-FFF2-40B4-BE49-F238E27FC236}">
                <a16:creationId xmlns:a16="http://schemas.microsoft.com/office/drawing/2014/main" id="{FE26568B-459A-EDDE-133F-ED4BD13B8AF0}"/>
              </a:ext>
            </a:extLst>
          </p:cNvPr>
          <p:cNvSpPr/>
          <p:nvPr/>
        </p:nvSpPr>
        <p:spPr>
          <a:xfrm flipH="1" flipV="1">
            <a:off x="42017" y="-31138"/>
            <a:ext cx="10979409" cy="2532299"/>
          </a:xfrm>
          <a:prstGeom prst="round1Rect">
            <a:avLst>
              <a:gd name="adj" fmla="val 35484"/>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0F829A1-3E49-8245-7C1D-C8D6715C2A26}"/>
              </a:ext>
            </a:extLst>
          </p:cNvPr>
          <p:cNvSpPr>
            <a:spLocks noGrp="1"/>
          </p:cNvSpPr>
          <p:nvPr>
            <p:ph type="title"/>
          </p:nvPr>
        </p:nvSpPr>
        <p:spPr>
          <a:xfrm>
            <a:off x="1791715" y="595398"/>
            <a:ext cx="3058383" cy="1468078"/>
          </a:xfrm>
        </p:spPr>
        <p:txBody>
          <a:bodyPr/>
          <a:lstStyle/>
          <a:p>
            <a:r>
              <a:rPr lang="en-US" b="1" dirty="0">
                <a:solidFill>
                  <a:srgbClr val="E6555D"/>
                </a:solidFill>
              </a:rPr>
              <a:t>Machine Learning </a:t>
            </a:r>
          </a:p>
        </p:txBody>
      </p:sp>
      <p:sp>
        <p:nvSpPr>
          <p:cNvPr id="1042" name="Rectangle: Rounded Corners 1041">
            <a:extLst>
              <a:ext uri="{FF2B5EF4-FFF2-40B4-BE49-F238E27FC236}">
                <a16:creationId xmlns:a16="http://schemas.microsoft.com/office/drawing/2014/main" id="{FE965B51-A340-51B1-6B3B-E858C0F01D7D}"/>
              </a:ext>
            </a:extLst>
          </p:cNvPr>
          <p:cNvSpPr/>
          <p:nvPr/>
        </p:nvSpPr>
        <p:spPr>
          <a:xfrm>
            <a:off x="10470198" y="2467778"/>
            <a:ext cx="1386840" cy="129038"/>
          </a:xfrm>
          <a:prstGeom prst="roundRect">
            <a:avLst>
              <a:gd name="adj" fmla="val 50000"/>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A37EFB80-8F64-D49B-5140-A3576B3D7175}"/>
              </a:ext>
            </a:extLst>
          </p:cNvPr>
          <p:cNvSpPr/>
          <p:nvPr/>
        </p:nvSpPr>
        <p:spPr>
          <a:xfrm>
            <a:off x="4506891" y="542170"/>
            <a:ext cx="7350147" cy="2122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rPr>
              <a:t>To create a model that can identify dishes from food images and extract the relevant ingredients, you would need to use several machine learning algorithms. Here are some of the key algorithms you could use:</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da-DK" sz="1600" b="1" dirty="0">
                <a:solidFill>
                  <a:prstClr val="black"/>
                </a:solidFill>
                <a:latin typeface="Segoe UI"/>
                <a:cs typeface="Arial" panose="020B0604020202020204" pitchFamily="34" charset="0"/>
              </a:rPr>
              <a:t>CNN 			3. NLP</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r>
              <a:rPr lang="da-DK" sz="1600" b="1" dirty="0">
                <a:solidFill>
                  <a:prstClr val="black"/>
                </a:solidFill>
                <a:latin typeface="Segoe UI"/>
                <a:cs typeface="Arial" panose="020B0604020202020204" pitchFamily="34" charset="0"/>
              </a:rPr>
              <a:t>Transfer Learning 	4. SVMS,Naive Bayes,Decision Trees</a:t>
            </a:r>
          </a:p>
          <a:p>
            <a:pPr marR="0" lvl="0" algn="l" defTabSz="914400" rtl="0" eaLnBrk="1" fontAlgn="auto" latinLnBrk="0" hangingPunct="1">
              <a:lnSpc>
                <a:spcPct val="100000"/>
              </a:lnSpc>
              <a:spcBef>
                <a:spcPts val="0"/>
              </a:spcBef>
              <a:spcAft>
                <a:spcPts val="600"/>
              </a:spcAft>
              <a:buClrTx/>
              <a:buSzTx/>
              <a:tabLst/>
              <a:defRPr/>
            </a:pPr>
            <a:r>
              <a:rPr lang="da-DK" sz="1600" b="1" dirty="0">
                <a:solidFill>
                  <a:prstClr val="black"/>
                </a:solidFill>
                <a:latin typeface="Segoe UI"/>
                <a:cs typeface="Arial" panose="020B0604020202020204" pitchFamily="34" charset="0"/>
              </a:rPr>
              <a:t>5.   Clustering and Collaborative Filtering </a:t>
            </a:r>
          </a:p>
          <a:p>
            <a:pPr marL="342900" marR="0" lvl="0" indent="-342900" algn="l" defTabSz="914400" rtl="0" eaLnBrk="1" fontAlgn="auto" latinLnBrk="0" hangingPunct="1">
              <a:lnSpc>
                <a:spcPct val="100000"/>
              </a:lnSpc>
              <a:spcBef>
                <a:spcPts val="0"/>
              </a:spcBef>
              <a:spcAft>
                <a:spcPts val="600"/>
              </a:spcAft>
              <a:buClrTx/>
              <a:buSzTx/>
              <a:buFontTx/>
              <a:buAutoNum type="arabicPeriod"/>
              <a:tabLst/>
              <a:defRPr/>
            </a:pPr>
            <a:endParaRPr kumimoji="0" lang="da-DK" sz="1600" b="0" i="0" u="none" strike="noStrike" kern="120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34" name="Slide Number Placeholder 5">
            <a:extLst>
              <a:ext uri="{FF2B5EF4-FFF2-40B4-BE49-F238E27FC236}">
                <a16:creationId xmlns:a16="http://schemas.microsoft.com/office/drawing/2014/main" id="{ED659993-D3F2-3B2C-1CBA-9F2400B4A423}"/>
              </a:ext>
            </a:extLst>
          </p:cNvPr>
          <p:cNvSpPr txBox="1">
            <a:spLocks/>
          </p:cNvSpPr>
          <p:nvPr/>
        </p:nvSpPr>
        <p:spPr>
          <a:xfrm>
            <a:off x="10712245" y="6324260"/>
            <a:ext cx="353962" cy="365125"/>
          </a:xfrm>
          <a:prstGeom prst="rect">
            <a:avLst/>
          </a:prstGeom>
        </p:spPr>
        <p:txBody>
          <a:bodyPr vert="horz" lIns="0" tIns="0" rIns="0" bIns="0" rtlCol="0" anchor="ctr"/>
          <a:lstStyle>
            <a:defPPr>
              <a:defRPr lang="en-US"/>
            </a:defPPr>
            <a:lvl1pPr marL="0" algn="ctr" defTabSz="914400" rtl="0" eaLnBrk="1" latinLnBrk="0" hangingPunct="1">
              <a:defRPr sz="10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54987AA-9D49-44A8-9116-5F9A0C5AAFC3}" type="slidenum">
              <a:rPr kumimoji="0" lang="en-US" sz="1050" b="1" i="0" u="none" strike="noStrike" kern="1200" cap="none" spc="0" normalizeH="0" baseline="0" noProof="0" smtClean="0">
                <a:ln>
                  <a:noFill/>
                </a:ln>
                <a:solidFill>
                  <a:prstClr val="white"/>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050" b="1"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TextBox 6">
            <a:extLst>
              <a:ext uri="{FF2B5EF4-FFF2-40B4-BE49-F238E27FC236}">
                <a16:creationId xmlns:a16="http://schemas.microsoft.com/office/drawing/2014/main" id="{F8B27AD7-91EF-0F16-BC4A-322C5C020E45}"/>
              </a:ext>
            </a:extLst>
          </p:cNvPr>
          <p:cNvSpPr txBox="1"/>
          <p:nvPr/>
        </p:nvSpPr>
        <p:spPr>
          <a:xfrm>
            <a:off x="6094362" y="3167406"/>
            <a:ext cx="3323015" cy="369332"/>
          </a:xfrm>
          <a:prstGeom prst="rect">
            <a:avLst/>
          </a:prstGeom>
          <a:noFill/>
        </p:spPr>
        <p:txBody>
          <a:bodyPr wrap="square" rtlCol="0">
            <a:spAutoFit/>
          </a:bodyPr>
          <a:lstStyle/>
          <a:p>
            <a:r>
              <a:rPr lang="en-IN" dirty="0"/>
              <a:t>STAGES OF Machine Learning </a:t>
            </a:r>
          </a:p>
        </p:txBody>
      </p:sp>
      <p:pic>
        <p:nvPicPr>
          <p:cNvPr id="9" name="Picture 8">
            <a:extLst>
              <a:ext uri="{FF2B5EF4-FFF2-40B4-BE49-F238E27FC236}">
                <a16:creationId xmlns:a16="http://schemas.microsoft.com/office/drawing/2014/main" id="{5A060140-43F2-347A-B3C5-55320964DA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4867" y="2819287"/>
            <a:ext cx="7148660" cy="3775386"/>
          </a:xfrm>
          <a:prstGeom prst="rect">
            <a:avLst/>
          </a:prstGeom>
        </p:spPr>
      </p:pic>
      <p:pic>
        <p:nvPicPr>
          <p:cNvPr id="11" name="Picture 10">
            <a:extLst>
              <a:ext uri="{FF2B5EF4-FFF2-40B4-BE49-F238E27FC236}">
                <a16:creationId xmlns:a16="http://schemas.microsoft.com/office/drawing/2014/main" id="{5FBD03D7-2416-B0F0-BD86-55252D620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983" y="3035567"/>
            <a:ext cx="4305375" cy="2672604"/>
          </a:xfrm>
          <a:prstGeom prst="rect">
            <a:avLst/>
          </a:prstGeom>
        </p:spPr>
      </p:pic>
      <p:pic>
        <p:nvPicPr>
          <p:cNvPr id="2" name="Picture 1">
            <a:extLst>
              <a:ext uri="{FF2B5EF4-FFF2-40B4-BE49-F238E27FC236}">
                <a16:creationId xmlns:a16="http://schemas.microsoft.com/office/drawing/2014/main" id="{9E8B36A2-D1CA-D7B8-D4BF-B23E07BE71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Tree>
    <p:extLst>
      <p:ext uri="{BB962C8B-B14F-4D97-AF65-F5344CB8AC3E}">
        <p14:creationId xmlns:p14="http://schemas.microsoft.com/office/powerpoint/2010/main" val="418028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Rectangle: Single Corner Rounded 1064">
            <a:extLst>
              <a:ext uri="{FF2B5EF4-FFF2-40B4-BE49-F238E27FC236}">
                <a16:creationId xmlns:a16="http://schemas.microsoft.com/office/drawing/2014/main" id="{C4032BEF-C9BF-9319-77F0-DD2DD30420FA}"/>
              </a:ext>
            </a:extLst>
          </p:cNvPr>
          <p:cNvSpPr/>
          <p:nvPr/>
        </p:nvSpPr>
        <p:spPr>
          <a:xfrm flipH="1" flipV="1">
            <a:off x="1" y="1074697"/>
            <a:ext cx="12191999" cy="3764286"/>
          </a:xfrm>
          <a:prstGeom prst="round1Rect">
            <a:avLst>
              <a:gd name="adj" fmla="val 1812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48">
            <a:extLst>
              <a:ext uri="{FF2B5EF4-FFF2-40B4-BE49-F238E27FC236}">
                <a16:creationId xmlns:a16="http://schemas.microsoft.com/office/drawing/2014/main" id="{D1649CB8-5132-07A5-2820-578FE0329DCD}"/>
              </a:ext>
            </a:extLst>
          </p:cNvPr>
          <p:cNvSpPr>
            <a:spLocks noGrp="1"/>
          </p:cNvSpPr>
          <p:nvPr>
            <p:ph type="title"/>
          </p:nvPr>
        </p:nvSpPr>
        <p:spPr>
          <a:xfrm>
            <a:off x="334963" y="365126"/>
            <a:ext cx="11522075" cy="519778"/>
          </a:xfrm>
        </p:spPr>
        <p:txBody>
          <a:bodyPr>
            <a:normAutofit fontScale="90000"/>
          </a:bodyPr>
          <a:lstStyle/>
          <a:p>
            <a:r>
              <a:rPr lang="en-US" b="1" dirty="0">
                <a:solidFill>
                  <a:srgbClr val="E6555D"/>
                </a:solidFill>
                <a:cs typeface="Arial" panose="020B0604020202020204" pitchFamily="34" charset="0"/>
              </a:rPr>
              <a:t>The Algo’s Basic Idea !!</a:t>
            </a:r>
          </a:p>
        </p:txBody>
      </p:sp>
      <p:sp>
        <p:nvSpPr>
          <p:cNvPr id="32" name="Rectangle: Top Corners Rounded 31">
            <a:extLst>
              <a:ext uri="{FF2B5EF4-FFF2-40B4-BE49-F238E27FC236}">
                <a16:creationId xmlns:a16="http://schemas.microsoft.com/office/drawing/2014/main" id="{58854E81-530F-EE5C-AB20-87BC9EE1C58A}"/>
              </a:ext>
            </a:extLst>
          </p:cNvPr>
          <p:cNvSpPr/>
          <p:nvPr/>
        </p:nvSpPr>
        <p:spPr>
          <a:xfrm rot="5400000">
            <a:off x="-148195" y="6463700"/>
            <a:ext cx="382634" cy="86244"/>
          </a:xfrm>
          <a:prstGeom prst="round2SameRect">
            <a:avLst/>
          </a:prstGeom>
          <a:solidFill>
            <a:srgbClr val="E65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B92A408-AB92-4D4A-1530-50F57287DD1C}"/>
              </a:ext>
            </a:extLst>
          </p:cNvPr>
          <p:cNvSpPr/>
          <p:nvPr/>
        </p:nvSpPr>
        <p:spPr>
          <a:xfrm>
            <a:off x="334962" y="1459448"/>
            <a:ext cx="5989638" cy="1481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a-DK" sz="18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34" name="Rectangle 33">
            <a:extLst>
              <a:ext uri="{FF2B5EF4-FFF2-40B4-BE49-F238E27FC236}">
                <a16:creationId xmlns:a16="http://schemas.microsoft.com/office/drawing/2014/main" id="{EF295AC5-CFF5-FCFA-44FE-24874B3EE2E4}"/>
              </a:ext>
            </a:extLst>
          </p:cNvPr>
          <p:cNvSpPr/>
          <p:nvPr/>
        </p:nvSpPr>
        <p:spPr>
          <a:xfrm>
            <a:off x="8912750" y="4800587"/>
            <a:ext cx="3000811" cy="1816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Collaborative filtering </a:t>
            </a:r>
            <a:r>
              <a:rPr kumimoji="0" lang="en-US" sz="1600" b="1" i="0" u="none" strike="noStrike" kern="1200" cap="none" spc="0" normalizeH="0" baseline="0" noProof="0" dirty="0">
                <a:ln>
                  <a:noFill/>
                </a:ln>
                <a:solidFill>
                  <a:srgbClr val="FF0000"/>
                </a:solidFill>
                <a:effectLst/>
                <a:uLnTx/>
                <a:uFillTx/>
                <a:latin typeface="+mj-lt"/>
                <a:ea typeface="+mn-ea"/>
                <a:cs typeface="Arial" panose="020B0604020202020204" pitchFamily="34" charset="0"/>
              </a:rPr>
              <a:t>algorithms can be used to suggest similar recipes to users based on their search history and preferences</a:t>
            </a: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a:t>
            </a:r>
          </a:p>
        </p:txBody>
      </p:sp>
      <p:sp>
        <p:nvSpPr>
          <p:cNvPr id="38" name="Rectangle 37">
            <a:extLst>
              <a:ext uri="{FF2B5EF4-FFF2-40B4-BE49-F238E27FC236}">
                <a16:creationId xmlns:a16="http://schemas.microsoft.com/office/drawing/2014/main" id="{BA9B4A2A-AB14-FFC2-D71F-7EFB076E0C88}"/>
              </a:ext>
            </a:extLst>
          </p:cNvPr>
          <p:cNvSpPr/>
          <p:nvPr/>
        </p:nvSpPr>
        <p:spPr>
          <a:xfrm>
            <a:off x="570842" y="1850288"/>
            <a:ext cx="298355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CNNs are commonly used in image recognition tasks, such as identifying different types of dishes in food images..</a:t>
            </a:r>
          </a:p>
        </p:txBody>
      </p:sp>
      <p:sp>
        <p:nvSpPr>
          <p:cNvPr id="35" name="Rectangle 34">
            <a:extLst>
              <a:ext uri="{FF2B5EF4-FFF2-40B4-BE49-F238E27FC236}">
                <a16:creationId xmlns:a16="http://schemas.microsoft.com/office/drawing/2014/main" id="{716ED6A5-4635-F111-5C1A-CDD1D4A2FC0A}"/>
              </a:ext>
            </a:extLst>
          </p:cNvPr>
          <p:cNvSpPr/>
          <p:nvPr/>
        </p:nvSpPr>
        <p:spPr>
          <a:xfrm>
            <a:off x="817097" y="4091938"/>
            <a:ext cx="2983550" cy="45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Transfer Learning</a:t>
            </a:r>
          </a:p>
        </p:txBody>
      </p:sp>
      <p:sp>
        <p:nvSpPr>
          <p:cNvPr id="42" name="Rectangle 41">
            <a:extLst>
              <a:ext uri="{FF2B5EF4-FFF2-40B4-BE49-F238E27FC236}">
                <a16:creationId xmlns:a16="http://schemas.microsoft.com/office/drawing/2014/main" id="{50D80300-766F-085D-6893-24C683ECACBA}"/>
              </a:ext>
            </a:extLst>
          </p:cNvPr>
          <p:cNvSpPr/>
          <p:nvPr/>
        </p:nvSpPr>
        <p:spPr>
          <a:xfrm>
            <a:off x="497647" y="4698242"/>
            <a:ext cx="3469668" cy="1758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Transfer learning is a technique where a pre-trained CNN model can be fine-tuned on a smaller dataset to improve its performance on a specific task, such as identifying dishes..</a:t>
            </a:r>
          </a:p>
        </p:txBody>
      </p:sp>
      <p:sp>
        <p:nvSpPr>
          <p:cNvPr id="1041" name="Slide Number Placeholder 5">
            <a:extLst>
              <a:ext uri="{FF2B5EF4-FFF2-40B4-BE49-F238E27FC236}">
                <a16:creationId xmlns:a16="http://schemas.microsoft.com/office/drawing/2014/main" id="{5CD3B57C-9199-BA9E-2B31-662E4FB523BB}"/>
              </a:ext>
            </a:extLst>
          </p:cNvPr>
          <p:cNvSpPr>
            <a:spLocks noGrp="1"/>
          </p:cNvSpPr>
          <p:nvPr>
            <p:ph type="sldNum" sz="quarter" idx="12"/>
          </p:nvPr>
        </p:nvSpPr>
        <p:spPr>
          <a:xfrm>
            <a:off x="10712245" y="6324260"/>
            <a:ext cx="353962" cy="365125"/>
          </a:xfrm>
        </p:spPr>
        <p:txBody>
          <a:bodyPr lIns="0" tIns="0" rIns="0" bIns="0"/>
          <a:lstStyle>
            <a:lvl1pPr algn="ctr">
              <a:defRPr sz="1050" b="1">
                <a:solidFill>
                  <a:schemeClr val="bg1"/>
                </a:solidFill>
              </a:defRPr>
            </a:lvl1pPr>
          </a:lstStyle>
          <a:p>
            <a:fld id="{C54987AA-9D49-44A8-9116-5F9A0C5AAFC3}" type="slidenum">
              <a:rPr lang="en-US" smtClean="0"/>
              <a:pPr/>
              <a:t>9</a:t>
            </a:fld>
            <a:endParaRPr lang="en-US"/>
          </a:p>
        </p:txBody>
      </p:sp>
      <p:sp>
        <p:nvSpPr>
          <p:cNvPr id="27" name="Rectangle: Top Corners Rounded 26">
            <a:extLst>
              <a:ext uri="{FF2B5EF4-FFF2-40B4-BE49-F238E27FC236}">
                <a16:creationId xmlns:a16="http://schemas.microsoft.com/office/drawing/2014/main" id="{BE73EA7A-207E-F52F-93FA-216CFDC482A3}"/>
              </a:ext>
            </a:extLst>
          </p:cNvPr>
          <p:cNvSpPr/>
          <p:nvPr/>
        </p:nvSpPr>
        <p:spPr>
          <a:xfrm rot="16200000">
            <a:off x="11344730" y="5897656"/>
            <a:ext cx="476206" cy="1218334"/>
          </a:xfrm>
          <a:prstGeom prst="round2SameRect">
            <a:avLst>
              <a:gd name="adj1" fmla="val 50000"/>
              <a:gd name="adj2" fmla="val 0"/>
            </a:avLst>
          </a:prstGeom>
          <a:solidFill>
            <a:srgbClr val="F8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2EACB12-7B3D-AD87-838B-65287478A969}"/>
              </a:ext>
            </a:extLst>
          </p:cNvPr>
          <p:cNvSpPr/>
          <p:nvPr/>
        </p:nvSpPr>
        <p:spPr>
          <a:xfrm>
            <a:off x="10697497" y="6315093"/>
            <a:ext cx="383458" cy="383458"/>
          </a:xfrm>
          <a:prstGeom prst="ellipse">
            <a:avLst/>
          </a:prstGeom>
          <a:solidFill>
            <a:srgbClr val="E6555D"/>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Placeholder 5">
            <a:extLst>
              <a:ext uri="{FF2B5EF4-FFF2-40B4-BE49-F238E27FC236}">
                <a16:creationId xmlns:a16="http://schemas.microsoft.com/office/drawing/2014/main" id="{B98AD1FB-1434-61F9-46BE-E2A8815ABB71}"/>
              </a:ext>
            </a:extLst>
          </p:cNvPr>
          <p:cNvSpPr txBox="1">
            <a:spLocks/>
          </p:cNvSpPr>
          <p:nvPr/>
        </p:nvSpPr>
        <p:spPr>
          <a:xfrm>
            <a:off x="10712245" y="6324260"/>
            <a:ext cx="353962" cy="365125"/>
          </a:xfrm>
          <a:prstGeom prst="rect">
            <a:avLst/>
          </a:prstGeom>
        </p:spPr>
        <p:txBody>
          <a:bodyPr vert="horz" lIns="0" tIns="0" rIns="0" bIns="0" rtlCol="0" anchor="ctr"/>
          <a:lstStyle>
            <a:defPPr>
              <a:defRPr lang="en-US"/>
            </a:defPPr>
            <a:lvl1pPr marL="0" algn="ctr" defTabSz="914400" rtl="0" eaLnBrk="1" latinLnBrk="0" hangingPunct="1">
              <a:defRPr sz="10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4987AA-9D49-44A8-9116-5F9A0C5AAFC3}" type="slidenum">
              <a:rPr lang="en-US" smtClean="0"/>
              <a:pPr/>
              <a:t>9</a:t>
            </a:fld>
            <a:endParaRPr lang="en-US" dirty="0"/>
          </a:p>
        </p:txBody>
      </p:sp>
      <p:sp>
        <p:nvSpPr>
          <p:cNvPr id="4" name="Rectangle 3">
            <a:extLst>
              <a:ext uri="{FF2B5EF4-FFF2-40B4-BE49-F238E27FC236}">
                <a16:creationId xmlns:a16="http://schemas.microsoft.com/office/drawing/2014/main" id="{707AA11D-8B27-CD58-D6D4-9A0AD6B5C99C}"/>
              </a:ext>
            </a:extLst>
          </p:cNvPr>
          <p:cNvSpPr/>
          <p:nvPr/>
        </p:nvSpPr>
        <p:spPr>
          <a:xfrm>
            <a:off x="4604225" y="2874472"/>
            <a:ext cx="2983550" cy="45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rPr>
              <a:t>Text classification algorithms</a:t>
            </a:r>
          </a:p>
        </p:txBody>
      </p:sp>
      <p:sp>
        <p:nvSpPr>
          <p:cNvPr id="5" name="Rectangle 4">
            <a:extLst>
              <a:ext uri="{FF2B5EF4-FFF2-40B4-BE49-F238E27FC236}">
                <a16:creationId xmlns:a16="http://schemas.microsoft.com/office/drawing/2014/main" id="{4237960A-4DBD-67D3-13E6-BA1F0D2F7920}"/>
              </a:ext>
            </a:extLst>
          </p:cNvPr>
          <p:cNvSpPr/>
          <p:nvPr/>
        </p:nvSpPr>
        <p:spPr>
          <a:xfrm>
            <a:off x="4604225" y="3326070"/>
            <a:ext cx="3143510" cy="1350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To classify the extracted ingredients, you may need to use algorithms such as Decision Trees, Naive Bayes, or Support Vector Machines (SVMs)</a:t>
            </a:r>
          </a:p>
        </p:txBody>
      </p:sp>
      <p:sp>
        <p:nvSpPr>
          <p:cNvPr id="6" name="Rectangle 5">
            <a:extLst>
              <a:ext uri="{FF2B5EF4-FFF2-40B4-BE49-F238E27FC236}">
                <a16:creationId xmlns:a16="http://schemas.microsoft.com/office/drawing/2014/main" id="{04BC021B-8541-89E5-5447-892375731734}"/>
              </a:ext>
            </a:extLst>
          </p:cNvPr>
          <p:cNvSpPr/>
          <p:nvPr/>
        </p:nvSpPr>
        <p:spPr>
          <a:xfrm>
            <a:off x="629719" y="5223734"/>
            <a:ext cx="2983550" cy="45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endParaRPr>
          </a:p>
        </p:txBody>
      </p:sp>
      <p:sp>
        <p:nvSpPr>
          <p:cNvPr id="8" name="Rectangle 7">
            <a:extLst>
              <a:ext uri="{FF2B5EF4-FFF2-40B4-BE49-F238E27FC236}">
                <a16:creationId xmlns:a16="http://schemas.microsoft.com/office/drawing/2014/main" id="{7FCF135C-A75C-BCA2-47A1-AC6DC0A4D156}"/>
              </a:ext>
            </a:extLst>
          </p:cNvPr>
          <p:cNvSpPr/>
          <p:nvPr/>
        </p:nvSpPr>
        <p:spPr>
          <a:xfrm>
            <a:off x="740706" y="5501329"/>
            <a:ext cx="298355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sp>
        <p:nvSpPr>
          <p:cNvPr id="11" name="TextBox 10">
            <a:extLst>
              <a:ext uri="{FF2B5EF4-FFF2-40B4-BE49-F238E27FC236}">
                <a16:creationId xmlns:a16="http://schemas.microsoft.com/office/drawing/2014/main" id="{FD338522-F291-88AE-9167-475EF748235D}"/>
              </a:ext>
            </a:extLst>
          </p:cNvPr>
          <p:cNvSpPr txBox="1"/>
          <p:nvPr/>
        </p:nvSpPr>
        <p:spPr>
          <a:xfrm>
            <a:off x="8830357" y="1787289"/>
            <a:ext cx="3186487" cy="1169551"/>
          </a:xfrm>
          <a:prstGeom prst="rect">
            <a:avLst/>
          </a:prstGeom>
          <a:noFill/>
        </p:spPr>
        <p:txBody>
          <a:bodyPr wrap="square" rtlCol="0">
            <a:spAutoFit/>
          </a:bodyPr>
          <a:lstStyle/>
          <a:p>
            <a:r>
              <a:rPr lang="en-US" sz="1400" dirty="0"/>
              <a:t>Clustering algorithms such as K-Means or DBSCAN can be used to group similar recipes together, which can help improve the accuracy of the ingredient extraction.</a:t>
            </a:r>
            <a:endParaRPr lang="en-IN" sz="1400" dirty="0"/>
          </a:p>
        </p:txBody>
      </p:sp>
      <p:sp>
        <p:nvSpPr>
          <p:cNvPr id="12" name="Rectangle 11">
            <a:extLst>
              <a:ext uri="{FF2B5EF4-FFF2-40B4-BE49-F238E27FC236}">
                <a16:creationId xmlns:a16="http://schemas.microsoft.com/office/drawing/2014/main" id="{F0FCB4F4-7F4E-F16B-5257-34FD9C2842CB}"/>
              </a:ext>
            </a:extLst>
          </p:cNvPr>
          <p:cNvSpPr/>
          <p:nvPr/>
        </p:nvSpPr>
        <p:spPr>
          <a:xfrm>
            <a:off x="9033294" y="1414226"/>
            <a:ext cx="2983550" cy="45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b="1" dirty="0">
                <a:solidFill>
                  <a:srgbClr val="E6555D"/>
                </a:solidFill>
                <a:latin typeface="+mj-lt"/>
                <a:cs typeface="Arial" panose="020B0604020202020204" pitchFamily="34" charset="0"/>
              </a:rPr>
              <a:t>Clustering algorithms</a:t>
            </a:r>
            <a:endPar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endParaRPr>
          </a:p>
        </p:txBody>
      </p:sp>
      <p:sp>
        <p:nvSpPr>
          <p:cNvPr id="13" name="Rectangle 12">
            <a:extLst>
              <a:ext uri="{FF2B5EF4-FFF2-40B4-BE49-F238E27FC236}">
                <a16:creationId xmlns:a16="http://schemas.microsoft.com/office/drawing/2014/main" id="{19456433-58BC-572A-A5CD-5C6617BEF7E4}"/>
              </a:ext>
            </a:extLst>
          </p:cNvPr>
          <p:cNvSpPr/>
          <p:nvPr/>
        </p:nvSpPr>
        <p:spPr>
          <a:xfrm>
            <a:off x="877148" y="1469492"/>
            <a:ext cx="2983550" cy="451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sz="1600" b="1" dirty="0">
                <a:solidFill>
                  <a:srgbClr val="E6555D"/>
                </a:solidFill>
                <a:latin typeface="+mj-lt"/>
                <a:cs typeface="Arial" panose="020B0604020202020204" pitchFamily="34" charset="0"/>
              </a:rPr>
              <a:t>CNN</a:t>
            </a:r>
            <a:endParaRPr kumimoji="0" lang="en-US" sz="1600" b="1" i="0" u="none" strike="noStrike" kern="1200" cap="none" spc="0" normalizeH="0" baseline="0" noProof="0" dirty="0">
              <a:ln>
                <a:noFill/>
              </a:ln>
              <a:solidFill>
                <a:srgbClr val="E6555D"/>
              </a:solidFill>
              <a:effectLst/>
              <a:uLnTx/>
              <a:uFillTx/>
              <a:latin typeface="+mj-lt"/>
              <a:ea typeface="+mn-ea"/>
              <a:cs typeface="Arial" panose="020B0604020202020204" pitchFamily="34" charset="0"/>
            </a:endParaRPr>
          </a:p>
        </p:txBody>
      </p:sp>
      <p:pic>
        <p:nvPicPr>
          <p:cNvPr id="2" name="Picture 1">
            <a:extLst>
              <a:ext uri="{FF2B5EF4-FFF2-40B4-BE49-F238E27FC236}">
                <a16:creationId xmlns:a16="http://schemas.microsoft.com/office/drawing/2014/main" id="{E12DB204-E546-5B63-797C-9032C3DE13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075" y="5892767"/>
            <a:ext cx="976637" cy="861041"/>
          </a:xfrm>
          <a:prstGeom prst="rect">
            <a:avLst/>
          </a:prstGeom>
        </p:spPr>
      </p:pic>
    </p:spTree>
    <p:extLst>
      <p:ext uri="{BB962C8B-B14F-4D97-AF65-F5344CB8AC3E}">
        <p14:creationId xmlns:p14="http://schemas.microsoft.com/office/powerpoint/2010/main" val="1905197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TotalTime>
  <Words>1004</Words>
  <Application>Microsoft Office PowerPoint</Application>
  <PresentationFormat>Widescreen</PresentationFormat>
  <Paragraphs>138</Paragraphs>
  <Slides>15</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Segoe UI</vt:lpstr>
      <vt:lpstr>Office Theme</vt:lpstr>
      <vt:lpstr>Recipe Genie Pad </vt:lpstr>
      <vt:lpstr>Table of Contents </vt:lpstr>
      <vt:lpstr>The Problem</vt:lpstr>
      <vt:lpstr>Stages of Our Tool</vt:lpstr>
      <vt:lpstr>How It works 🤷‍♀️??</vt:lpstr>
      <vt:lpstr>Tool and Technologies </vt:lpstr>
      <vt:lpstr>The DATA SET and Preprocessing</vt:lpstr>
      <vt:lpstr>Machine Learning </vt:lpstr>
      <vt:lpstr>The Algo’s Basic Idea !!</vt:lpstr>
      <vt:lpstr>Power Bi Dashboard </vt:lpstr>
      <vt:lpstr>UI</vt:lpstr>
      <vt:lpstr>PowerPoint Presentation</vt:lpstr>
      <vt:lpstr>Results </vt:lpstr>
      <vt:lpstr>Conatact Us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24slides18</dc:creator>
  <cp:lastModifiedBy>Raghav Kapoor</cp:lastModifiedBy>
  <cp:revision>23</cp:revision>
  <dcterms:created xsi:type="dcterms:W3CDTF">2022-09-30T06:10:12Z</dcterms:created>
  <dcterms:modified xsi:type="dcterms:W3CDTF">2023-03-03T09:22:04Z</dcterms:modified>
</cp:coreProperties>
</file>